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themeOverride+xml" PartName="/ppt/theme/themeOverr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1" r:id="rId3"/>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Lst>
  <p:sldSz cy="5143500" cx="9144000"/>
  <p:notesSz cx="6858000" cy="9144000"/>
  <p:embeddedFontLst>
    <p:embeddedFont>
      <p:font typeface="Open Sans SemiBold"/>
      <p:regular r:id="rId36"/>
      <p:bold r:id="rId37"/>
      <p:italic r:id="rId38"/>
      <p:boldItalic r:id="rId39"/>
    </p:embeddedFont>
    <p:embeddedFont>
      <p:font typeface="Open Sans ExtraBold"/>
      <p:bold r:id="rId40"/>
      <p:boldItalic r:id="rId41"/>
    </p:embeddedFont>
    <p:embeddedFont>
      <p:font typeface="Open Sans Light"/>
      <p:regular r:id="rId42"/>
      <p:bold r:id="rId43"/>
      <p:italic r:id="rId44"/>
      <p:boldItalic r:id="rId45"/>
    </p:embeddedFont>
    <p:embeddedFont>
      <p:font typeface="Open Sans"/>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OpenSansExtraBold-bold.fntdata"/><Relationship Id="rId42" Type="http://schemas.openxmlformats.org/officeDocument/2006/relationships/font" Target="fonts/OpenSansLight-regular.fntdata"/><Relationship Id="rId41" Type="http://schemas.openxmlformats.org/officeDocument/2006/relationships/font" Target="fonts/OpenSansExtraBold-boldItalic.fntdata"/><Relationship Id="rId44" Type="http://schemas.openxmlformats.org/officeDocument/2006/relationships/font" Target="fonts/OpenSansLight-italic.fntdata"/><Relationship Id="rId43" Type="http://schemas.openxmlformats.org/officeDocument/2006/relationships/font" Target="fonts/OpenSansLight-bold.fntdata"/><Relationship Id="rId46" Type="http://schemas.openxmlformats.org/officeDocument/2006/relationships/font" Target="fonts/OpenSans-regular.fntdata"/><Relationship Id="rId45" Type="http://schemas.openxmlformats.org/officeDocument/2006/relationships/font" Target="fonts/OpenSansLight-bold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48" Type="http://schemas.openxmlformats.org/officeDocument/2006/relationships/font" Target="fonts/OpenSans-italic.fntdata"/><Relationship Id="rId47" Type="http://schemas.openxmlformats.org/officeDocument/2006/relationships/font" Target="fonts/OpenSans-bold.fntdata"/><Relationship Id="rId49" Type="http://schemas.openxmlformats.org/officeDocument/2006/relationships/font" Target="fonts/OpenSans-boldItalic.fntdata"/><Relationship Id="rId5" Type="http://schemas.openxmlformats.org/officeDocument/2006/relationships/slideMaster" Target="slideMasters/slideMaster3.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font" Target="fonts/OpenSansSemiBold-bold.fntdata"/><Relationship Id="rId36" Type="http://schemas.openxmlformats.org/officeDocument/2006/relationships/font" Target="fonts/OpenSansSemiBold-regular.fntdata"/><Relationship Id="rId39" Type="http://schemas.openxmlformats.org/officeDocument/2006/relationships/font" Target="fonts/OpenSansSemiBold-boldItalic.fntdata"/><Relationship Id="rId38" Type="http://schemas.openxmlformats.org/officeDocument/2006/relationships/font" Target="fonts/OpenSansSemi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marR="0" rtl="0" algn="l">
              <a:spcBef>
                <a:spcPts val="0"/>
              </a:spcBef>
              <a:spcAft>
                <a:spcPts val="0"/>
              </a:spcAft>
              <a:buSzPts val="1100"/>
              <a:buFont typeface="Arial"/>
              <a:buChar char="●"/>
              <a:defRPr b="0" i="0" sz="1100" u="none" cap="none" strike="noStrike"/>
            </a:lvl1pPr>
            <a:lvl2pPr indent="-298450" lvl="1" marL="914400" marR="0" rtl="0" algn="l">
              <a:spcBef>
                <a:spcPts val="0"/>
              </a:spcBef>
              <a:spcAft>
                <a:spcPts val="0"/>
              </a:spcAft>
              <a:buSzPts val="1100"/>
              <a:buFont typeface="Arial"/>
              <a:buChar char="○"/>
              <a:defRPr b="0" i="0" sz="1100" u="none" cap="none" strike="noStrike"/>
            </a:lvl2pPr>
            <a:lvl3pPr indent="-298450" lvl="2" marL="1371600" marR="0" rtl="0" algn="l">
              <a:spcBef>
                <a:spcPts val="0"/>
              </a:spcBef>
              <a:spcAft>
                <a:spcPts val="0"/>
              </a:spcAft>
              <a:buSzPts val="1100"/>
              <a:buFont typeface="Arial"/>
              <a:buChar char="■"/>
              <a:defRPr b="0" i="0" sz="1100" u="none" cap="none" strike="noStrike"/>
            </a:lvl3pPr>
            <a:lvl4pPr indent="-298450" lvl="3" marL="1828800" marR="0" rtl="0" algn="l">
              <a:spcBef>
                <a:spcPts val="0"/>
              </a:spcBef>
              <a:spcAft>
                <a:spcPts val="0"/>
              </a:spcAft>
              <a:buSzPts val="1100"/>
              <a:buFont typeface="Arial"/>
              <a:buChar char="●"/>
              <a:defRPr b="0" i="0" sz="1100" u="none" cap="none" strike="noStrike"/>
            </a:lvl4pPr>
            <a:lvl5pPr indent="-298450" lvl="4" marL="2286000" marR="0" rtl="0" algn="l">
              <a:spcBef>
                <a:spcPts val="0"/>
              </a:spcBef>
              <a:spcAft>
                <a:spcPts val="0"/>
              </a:spcAft>
              <a:buSzPts val="1100"/>
              <a:buFont typeface="Arial"/>
              <a:buChar char="○"/>
              <a:defRPr b="0" i="0" sz="1100" u="none" cap="none" strike="noStrike"/>
            </a:lvl5pPr>
            <a:lvl6pPr indent="-298450" lvl="5" marL="2743200" marR="0" rtl="0" algn="l">
              <a:spcBef>
                <a:spcPts val="0"/>
              </a:spcBef>
              <a:spcAft>
                <a:spcPts val="0"/>
              </a:spcAft>
              <a:buSzPts val="1100"/>
              <a:buFont typeface="Arial"/>
              <a:buChar char="■"/>
              <a:defRPr b="0" i="0" sz="1100" u="none" cap="none" strike="noStrike"/>
            </a:lvl6pPr>
            <a:lvl7pPr indent="-298450" lvl="6" marL="3200400" marR="0" rtl="0" algn="l">
              <a:spcBef>
                <a:spcPts val="0"/>
              </a:spcBef>
              <a:spcAft>
                <a:spcPts val="0"/>
              </a:spcAft>
              <a:buSzPts val="1100"/>
              <a:buFont typeface="Arial"/>
              <a:buChar char="●"/>
              <a:defRPr b="0" i="0" sz="1100" u="none" cap="none" strike="noStrike"/>
            </a:lvl7pPr>
            <a:lvl8pPr indent="-298450" lvl="7" marL="3657600" marR="0" rtl="0" algn="l">
              <a:spcBef>
                <a:spcPts val="0"/>
              </a:spcBef>
              <a:spcAft>
                <a:spcPts val="0"/>
              </a:spcAft>
              <a:buSzPts val="1100"/>
              <a:buFont typeface="Arial"/>
              <a:buChar char="○"/>
              <a:defRPr b="0" i="0" sz="1100" u="none" cap="none" strike="noStrike"/>
            </a:lvl8pPr>
            <a:lvl9pPr indent="-298450" lvl="8" marL="4114800" marR="0" rtl="0" algn="l">
              <a:spcBef>
                <a:spcPts val="0"/>
              </a:spcBef>
              <a:spcAft>
                <a:spcPts val="0"/>
              </a:spcAft>
              <a:buSzPts val="1100"/>
              <a:buFont typeface="Arial"/>
              <a:buChar char="■"/>
              <a:defRPr b="0" i="0" sz="1100" u="none" cap="none" strike="noStrike"/>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info.blazemeter.com/holiday_load_testing_wp?utm_source=Blog&amp;utm_medium=BM_Blog&amp;utm_campaign=performance-testing-load-testing-stress-testing-spike-testing-soak-testing" TargetMode="External"/><Relationship Id="rId3" Type="http://schemas.openxmlformats.org/officeDocument/2006/relationships/hyperlink" Target="https://www.blazemeter.com/case-study/ticketfly?utm_source=Blog&amp;utm_medium=BM_Blog&amp;utm_campaign=performance-testing-load-testing-stress-testing-spike-testing-soak-testing"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Load_balancing_(computing)"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nonfunctionaltestingtools.blogspot.com/2011/01/overview-of-performance-testing.html"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nonfunctionaltestingtools.blogspot.com/2011/01/overview-of-performance-testing.html" TargetMode="Externa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nonfunctionaltestingtools.blogspot.com/2011/01/overview-of-performance-testing.html"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nonfunctionaltestingtools.blogspot.com/2011/01/overview-of-performance-testing.html" TargetMode="Externa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similarweb.com/website/myntra.com" TargetMode="Externa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nonfunctionaltestingtools.blogspot.com/2011/01/overview-of-performance-testing.html" TargetMode="Externa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nonfunctionaltestingtools.blogspot.com/2011/01/overview-of-performance-testing.html" TargetMode="Externa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Shape 11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119" name="Shape 119"/>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Shape 1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72" name="Shape 172"/>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Shape 1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77" name="Shape 177"/>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Shape 1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82" name="Shape 182"/>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Shape 18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187" name="Shape 187"/>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Shape 19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193" name="Shape 193"/>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Shape 19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Clr>
                <a:schemeClr val="dk1"/>
              </a:buClr>
              <a:buSzPts val="1100"/>
              <a:buFont typeface="Average"/>
              <a:buNone/>
            </a:pPr>
            <a:r>
              <a:rPr lang="en" sz="1400">
                <a:solidFill>
                  <a:schemeClr val="dk1"/>
                </a:solidFill>
                <a:highlight>
                  <a:schemeClr val="lt1"/>
                </a:highlight>
                <a:latin typeface="Open Sans"/>
                <a:ea typeface="Open Sans"/>
                <a:cs typeface="Open Sans"/>
                <a:sym typeface="Open Sans"/>
              </a:rPr>
              <a:t>A load test is usually conducted to understand the behaviour of the system under a specific expected load.</a:t>
            </a:r>
            <a:endParaRPr sz="1400">
              <a:solidFill>
                <a:schemeClr val="dk1"/>
              </a:solidFill>
              <a:highlight>
                <a:schemeClr val="lt1"/>
              </a:highlight>
              <a:latin typeface="Open Sans"/>
              <a:ea typeface="Open Sans"/>
              <a:cs typeface="Open Sans"/>
              <a:sym typeface="Open Sans"/>
            </a:endParaRPr>
          </a:p>
          <a:p>
            <a:pPr indent="0" lvl="0" marL="0">
              <a:spcBef>
                <a:spcPts val="0"/>
              </a:spcBef>
              <a:spcAft>
                <a:spcPts val="0"/>
              </a:spcAft>
              <a:buClr>
                <a:schemeClr val="dk1"/>
              </a:buClr>
              <a:buSzPts val="1100"/>
              <a:buFont typeface="Average"/>
              <a:buNone/>
            </a:pPr>
            <a:r>
              <a:rPr lang="en" sz="1400">
                <a:solidFill>
                  <a:schemeClr val="dk1"/>
                </a:solidFill>
                <a:highlight>
                  <a:schemeClr val="lt1"/>
                </a:highlight>
                <a:latin typeface="Open Sans"/>
                <a:ea typeface="Open Sans"/>
                <a:cs typeface="Open Sans"/>
                <a:sym typeface="Open Sans"/>
              </a:rPr>
              <a:t>When you want to determine how many users your system can handle. </a:t>
            </a:r>
            <a:endParaRPr sz="1400">
              <a:solidFill>
                <a:schemeClr val="dk1"/>
              </a:solidFill>
              <a:highlight>
                <a:schemeClr val="lt1"/>
              </a:highlight>
              <a:latin typeface="Open Sans"/>
              <a:ea typeface="Open Sans"/>
              <a:cs typeface="Open Sans"/>
              <a:sym typeface="Open Sans"/>
            </a:endParaRPr>
          </a:p>
          <a:p>
            <a:pPr indent="0" lvl="0" marL="0" rtl="0">
              <a:lnSpc>
                <a:spcPct val="135000"/>
              </a:lnSpc>
              <a:spcBef>
                <a:spcPts val="0"/>
              </a:spcBef>
              <a:spcAft>
                <a:spcPts val="0"/>
              </a:spcAft>
              <a:buNone/>
            </a:pPr>
            <a:r>
              <a:rPr lang="en" sz="1400">
                <a:solidFill>
                  <a:srgbClr val="2A2A2A"/>
                </a:solidFill>
                <a:latin typeface="Open Sans"/>
                <a:ea typeface="Open Sans"/>
                <a:cs typeface="Open Sans"/>
                <a:sym typeface="Open Sans"/>
              </a:rPr>
              <a:t>To verify application behavior under normal and peak load conditions.</a:t>
            </a:r>
            <a:endParaRPr sz="1400">
              <a:latin typeface="Open Sans"/>
              <a:ea typeface="Open Sans"/>
              <a:cs typeface="Open Sans"/>
              <a:sym typeface="Open Sans"/>
            </a:endParaRPr>
          </a:p>
        </p:txBody>
      </p:sp>
      <p:sp>
        <p:nvSpPr>
          <p:cNvPr id="199" name="Shape 199"/>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Shape 20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Clr>
                <a:srgbClr val="4A4A62"/>
              </a:buClr>
              <a:buSzPts val="1100"/>
              <a:buFont typeface="Arial"/>
              <a:buNone/>
            </a:pPr>
            <a:r>
              <a:rPr lang="en" sz="1400">
                <a:solidFill>
                  <a:srgbClr val="4A4A62"/>
                </a:solidFill>
                <a:highlight>
                  <a:schemeClr val="lt1"/>
                </a:highlight>
                <a:latin typeface="Open Sans"/>
                <a:ea typeface="Open Sans"/>
                <a:cs typeface="Open Sans"/>
                <a:sym typeface="Open Sans"/>
              </a:rPr>
              <a:t>Stress testing is testing that checks the upper limits of your system by testing it under extreme loads. The testing examines how the system behaves under intense loads, and how it recovers when going back to normal usage.</a:t>
            </a:r>
            <a:endParaRPr sz="1400">
              <a:solidFill>
                <a:srgbClr val="4A4A62"/>
              </a:solidFill>
              <a:highlight>
                <a:schemeClr val="lt1"/>
              </a:highlight>
              <a:latin typeface="Open Sans"/>
              <a:ea typeface="Open Sans"/>
              <a:cs typeface="Open Sans"/>
              <a:sym typeface="Open Sans"/>
            </a:endParaRPr>
          </a:p>
          <a:p>
            <a:pPr indent="0" lvl="0" marL="0" rtl="0">
              <a:spcBef>
                <a:spcPts val="0"/>
              </a:spcBef>
              <a:spcAft>
                <a:spcPts val="0"/>
              </a:spcAft>
              <a:buClr>
                <a:srgbClr val="4A4A62"/>
              </a:buClr>
              <a:buSzPts val="1100"/>
              <a:buFont typeface="Arial"/>
              <a:buNone/>
            </a:pPr>
            <a:r>
              <a:rPr lang="en" sz="1400">
                <a:solidFill>
                  <a:srgbClr val="4A4A62"/>
                </a:solidFill>
                <a:highlight>
                  <a:schemeClr val="lt1"/>
                </a:highlight>
                <a:latin typeface="Open Sans"/>
                <a:ea typeface="Open Sans"/>
                <a:cs typeface="Open Sans"/>
                <a:sym typeface="Open Sans"/>
              </a:rPr>
              <a:t>Website stress tests and app stress tests are important before major events, like </a:t>
            </a:r>
            <a:r>
              <a:rPr lang="en" sz="1400" u="sng">
                <a:solidFill>
                  <a:srgbClr val="0097A7"/>
                </a:solidFill>
                <a:highlight>
                  <a:schemeClr val="lt1"/>
                </a:highlight>
                <a:latin typeface="Open Sans"/>
                <a:ea typeface="Open Sans"/>
                <a:cs typeface="Open Sans"/>
                <a:sym typeface="Open Sans"/>
                <a:hlinkClick r:id="rId2"/>
              </a:rPr>
              <a:t>Black Friday</a:t>
            </a:r>
            <a:r>
              <a:rPr lang="en" sz="1400">
                <a:solidFill>
                  <a:srgbClr val="4A4A62"/>
                </a:solidFill>
                <a:highlight>
                  <a:schemeClr val="lt1"/>
                </a:highlight>
                <a:latin typeface="Open Sans"/>
                <a:ea typeface="Open Sans"/>
                <a:cs typeface="Open Sans"/>
                <a:sym typeface="Open Sans"/>
              </a:rPr>
              <a:t>, </a:t>
            </a:r>
            <a:r>
              <a:rPr lang="en" sz="1400" u="sng">
                <a:solidFill>
                  <a:srgbClr val="0097A7"/>
                </a:solidFill>
                <a:highlight>
                  <a:schemeClr val="lt1"/>
                </a:highlight>
                <a:latin typeface="Open Sans"/>
                <a:ea typeface="Open Sans"/>
                <a:cs typeface="Open Sans"/>
                <a:sym typeface="Open Sans"/>
                <a:hlinkClick r:id="rId3"/>
              </a:rPr>
              <a:t>ticket selling</a:t>
            </a:r>
            <a:r>
              <a:rPr lang="en" sz="1400">
                <a:solidFill>
                  <a:srgbClr val="4A4A62"/>
                </a:solidFill>
                <a:highlight>
                  <a:schemeClr val="lt1"/>
                </a:highlight>
                <a:latin typeface="Open Sans"/>
                <a:ea typeface="Open Sans"/>
                <a:cs typeface="Open Sans"/>
                <a:sym typeface="Open Sans"/>
              </a:rPr>
              <a:t> for a popular concert with high demand or the elections. </a:t>
            </a:r>
            <a:endParaRPr sz="1400">
              <a:solidFill>
                <a:srgbClr val="4A4A62"/>
              </a:solidFill>
              <a:highlight>
                <a:schemeClr val="lt1"/>
              </a:highlight>
              <a:latin typeface="Open Sans"/>
              <a:ea typeface="Open Sans"/>
              <a:cs typeface="Open Sans"/>
              <a:sym typeface="Open Sans"/>
            </a:endParaRPr>
          </a:p>
          <a:p>
            <a:pPr indent="0" lvl="0" marL="0" rtl="0">
              <a:spcBef>
                <a:spcPts val="0"/>
              </a:spcBef>
              <a:spcAft>
                <a:spcPts val="0"/>
              </a:spcAft>
              <a:buClr>
                <a:schemeClr val="dk1"/>
              </a:buClr>
              <a:buSzPts val="1100"/>
              <a:buFont typeface="Arial"/>
              <a:buNone/>
            </a:pPr>
            <a:r>
              <a:t/>
            </a:r>
            <a:endParaRPr sz="1400">
              <a:solidFill>
                <a:srgbClr val="4A4A62"/>
              </a:solidFill>
              <a:highlight>
                <a:schemeClr val="lt1"/>
              </a:highlight>
              <a:latin typeface="Open Sans"/>
              <a:ea typeface="Open Sans"/>
              <a:cs typeface="Open Sans"/>
              <a:sym typeface="Open Sans"/>
            </a:endParaRPr>
          </a:p>
          <a:p>
            <a:pPr indent="0" lvl="0" marL="0" rtl="0">
              <a:spcBef>
                <a:spcPts val="0"/>
              </a:spcBef>
              <a:spcAft>
                <a:spcPts val="0"/>
              </a:spcAft>
              <a:buNone/>
            </a:pPr>
            <a:r>
              <a:rPr lang="en" sz="1400">
                <a:solidFill>
                  <a:srgbClr val="2A2A2A"/>
                </a:solidFill>
                <a:latin typeface="Open Sans"/>
                <a:ea typeface="Open Sans"/>
                <a:cs typeface="Open Sans"/>
                <a:sym typeface="Open Sans"/>
              </a:rPr>
              <a:t>These bugs can include such things as synchronization issues, race conditions, and memory leaks. Stress testing enables you to identify your application’s weak points, and shows how the application behaves under extreme load conditions.</a:t>
            </a:r>
            <a:endParaRPr sz="1400">
              <a:solidFill>
                <a:srgbClr val="4A4A62"/>
              </a:solidFill>
              <a:highlight>
                <a:schemeClr val="lt1"/>
              </a:highlight>
              <a:latin typeface="Open Sans"/>
              <a:ea typeface="Open Sans"/>
              <a:cs typeface="Open Sans"/>
              <a:sym typeface="Open Sans"/>
            </a:endParaRPr>
          </a:p>
          <a:p>
            <a:pPr indent="0" lvl="0" marL="0" rtl="0">
              <a:lnSpc>
                <a:spcPct val="135000"/>
              </a:lnSpc>
              <a:spcBef>
                <a:spcPts val="0"/>
              </a:spcBef>
              <a:spcAft>
                <a:spcPts val="0"/>
              </a:spcAft>
              <a:buNone/>
            </a:pPr>
            <a:r>
              <a:t/>
            </a:r>
            <a:endParaRPr sz="1400">
              <a:solidFill>
                <a:schemeClr val="dk1"/>
              </a:solidFill>
              <a:highlight>
                <a:schemeClr val="lt1"/>
              </a:highlight>
              <a:latin typeface="Open Sans"/>
              <a:ea typeface="Open Sans"/>
              <a:cs typeface="Open Sans"/>
              <a:sym typeface="Open Sans"/>
            </a:endParaRPr>
          </a:p>
          <a:p>
            <a:pPr indent="0" lvl="0" marL="0" rtl="0">
              <a:lnSpc>
                <a:spcPct val="135000"/>
              </a:lnSpc>
              <a:spcBef>
                <a:spcPts val="0"/>
              </a:spcBef>
              <a:spcAft>
                <a:spcPts val="0"/>
              </a:spcAft>
              <a:buNone/>
            </a:pPr>
            <a:r>
              <a:rPr lang="en" sz="1400">
                <a:solidFill>
                  <a:srgbClr val="993300"/>
                </a:solidFill>
                <a:highlight>
                  <a:srgbClr val="F4F4F4"/>
                </a:highlight>
                <a:latin typeface="Open Sans"/>
                <a:ea typeface="Open Sans"/>
                <a:cs typeface="Open Sans"/>
                <a:sym typeface="Open Sans"/>
              </a:rPr>
              <a:t>“</a:t>
            </a:r>
            <a:r>
              <a:rPr b="1" lang="en" sz="1400">
                <a:solidFill>
                  <a:srgbClr val="993300"/>
                </a:solidFill>
                <a:highlight>
                  <a:srgbClr val="F4F4F4"/>
                </a:highlight>
                <a:latin typeface="Open Sans"/>
                <a:ea typeface="Open Sans"/>
                <a:cs typeface="Open Sans"/>
                <a:sym typeface="Open Sans"/>
              </a:rPr>
              <a:t>To determine or validate an application’s behavior when it is pushed beyond normal or peak load conditions.</a:t>
            </a:r>
            <a:r>
              <a:rPr lang="en" sz="1400">
                <a:solidFill>
                  <a:srgbClr val="993300"/>
                </a:solidFill>
                <a:highlight>
                  <a:srgbClr val="F4F4F4"/>
                </a:highlight>
                <a:latin typeface="Open Sans"/>
                <a:ea typeface="Open Sans"/>
                <a:cs typeface="Open Sans"/>
                <a:sym typeface="Open Sans"/>
              </a:rPr>
              <a:t>”</a:t>
            </a:r>
            <a:endParaRPr sz="1400">
              <a:solidFill>
                <a:schemeClr val="dk1"/>
              </a:solidFill>
              <a:highlight>
                <a:schemeClr val="lt1"/>
              </a:highlight>
              <a:latin typeface="Open Sans"/>
              <a:ea typeface="Open Sans"/>
              <a:cs typeface="Open Sans"/>
              <a:sym typeface="Open Sans"/>
            </a:endParaRPr>
          </a:p>
        </p:txBody>
      </p:sp>
      <p:sp>
        <p:nvSpPr>
          <p:cNvPr id="205" name="Shape 205"/>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Shape 21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Clr>
                <a:schemeClr val="dk1"/>
              </a:buClr>
              <a:buSzPts val="1100"/>
              <a:buFont typeface="Arial"/>
              <a:buNone/>
            </a:pPr>
            <a:r>
              <a:rPr lang="en" sz="1400">
                <a:solidFill>
                  <a:schemeClr val="dk1"/>
                </a:solidFill>
                <a:highlight>
                  <a:schemeClr val="lt1"/>
                </a:highlight>
                <a:latin typeface="Open Sans"/>
                <a:ea typeface="Open Sans"/>
                <a:cs typeface="Open Sans"/>
                <a:sym typeface="Open Sans"/>
              </a:rPr>
              <a:t>Soak testing</a:t>
            </a:r>
            <a:r>
              <a:rPr lang="en" sz="1400">
                <a:solidFill>
                  <a:srgbClr val="222222"/>
                </a:solidFill>
                <a:highlight>
                  <a:schemeClr val="lt1"/>
                </a:highlight>
                <a:latin typeface="Open Sans"/>
                <a:ea typeface="Open Sans"/>
                <a:cs typeface="Open Sans"/>
                <a:sym typeface="Open Sans"/>
              </a:rPr>
              <a:t>, also known as endurance testing, is usually done to determine if the system can sustain the continuous expected load. </a:t>
            </a:r>
            <a:endParaRPr sz="1400">
              <a:solidFill>
                <a:srgbClr val="222222"/>
              </a:solidFill>
              <a:highlight>
                <a:schemeClr val="lt1"/>
              </a:highlight>
              <a:latin typeface="Open Sans"/>
              <a:ea typeface="Open Sans"/>
              <a:cs typeface="Open Sans"/>
              <a:sym typeface="Open Sans"/>
            </a:endParaRPr>
          </a:p>
          <a:p>
            <a:pPr indent="0" lvl="0" marL="0" rtl="0">
              <a:spcBef>
                <a:spcPts val="0"/>
              </a:spcBef>
              <a:spcAft>
                <a:spcPts val="0"/>
              </a:spcAft>
              <a:buClr>
                <a:srgbClr val="222222"/>
              </a:buClr>
              <a:buSzPts val="1100"/>
              <a:buFont typeface="Arial"/>
              <a:buNone/>
            </a:pPr>
            <a:r>
              <a:rPr lang="en" sz="1400">
                <a:solidFill>
                  <a:srgbClr val="222222"/>
                </a:solidFill>
                <a:highlight>
                  <a:schemeClr val="lt1"/>
                </a:highlight>
                <a:latin typeface="Open Sans"/>
                <a:ea typeface="Open Sans"/>
                <a:cs typeface="Open Sans"/>
                <a:sym typeface="Open Sans"/>
              </a:rPr>
              <a:t>During soak tests, memory utilization is monitored to detect potential leaks.</a:t>
            </a:r>
            <a:endParaRPr sz="1400">
              <a:solidFill>
                <a:srgbClr val="222222"/>
              </a:solidFill>
              <a:highlight>
                <a:schemeClr val="lt1"/>
              </a:highlight>
              <a:latin typeface="Open Sans"/>
              <a:ea typeface="Open Sans"/>
              <a:cs typeface="Open Sans"/>
              <a:sym typeface="Open Sans"/>
            </a:endParaRPr>
          </a:p>
          <a:p>
            <a:pPr indent="0" lvl="0" marL="0" rtl="0">
              <a:spcBef>
                <a:spcPts val="0"/>
              </a:spcBef>
              <a:spcAft>
                <a:spcPts val="0"/>
              </a:spcAft>
              <a:buClr>
                <a:schemeClr val="dk1"/>
              </a:buClr>
              <a:buSzPts val="1100"/>
              <a:buFont typeface="Arial"/>
              <a:buNone/>
            </a:pPr>
            <a:r>
              <a:t/>
            </a:r>
            <a:endParaRPr sz="1400">
              <a:solidFill>
                <a:srgbClr val="222222"/>
              </a:solidFill>
              <a:highlight>
                <a:schemeClr val="lt1"/>
              </a:highlight>
              <a:latin typeface="Open Sans"/>
              <a:ea typeface="Open Sans"/>
              <a:cs typeface="Open Sans"/>
              <a:sym typeface="Open Sans"/>
            </a:endParaRPr>
          </a:p>
          <a:p>
            <a:pPr indent="0" lvl="0" marL="0" rtl="0">
              <a:spcBef>
                <a:spcPts val="0"/>
              </a:spcBef>
              <a:spcAft>
                <a:spcPts val="0"/>
              </a:spcAft>
              <a:buClr>
                <a:schemeClr val="dk1"/>
              </a:buClr>
              <a:buSzPts val="1100"/>
              <a:buFont typeface="Arial"/>
              <a:buNone/>
            </a:pPr>
            <a:r>
              <a:t/>
            </a:r>
            <a:endParaRPr sz="1400">
              <a:solidFill>
                <a:srgbClr val="222222"/>
              </a:solidFill>
              <a:highlight>
                <a:schemeClr val="lt1"/>
              </a:highlight>
              <a:latin typeface="Open Sans"/>
              <a:ea typeface="Open Sans"/>
              <a:cs typeface="Open Sans"/>
              <a:sym typeface="Open Sans"/>
            </a:endParaRPr>
          </a:p>
          <a:p>
            <a:pPr indent="0" lvl="0" marL="0" rtl="0">
              <a:spcBef>
                <a:spcPts val="0"/>
              </a:spcBef>
              <a:spcAft>
                <a:spcPts val="0"/>
              </a:spcAft>
              <a:buClr>
                <a:schemeClr val="dk1"/>
              </a:buClr>
              <a:buSzPts val="1100"/>
              <a:buFont typeface="Arial"/>
              <a:buNone/>
            </a:pPr>
            <a:r>
              <a:t/>
            </a:r>
            <a:endParaRPr sz="1400">
              <a:solidFill>
                <a:schemeClr val="dk1"/>
              </a:solidFill>
              <a:latin typeface="Open Sans"/>
              <a:ea typeface="Open Sans"/>
              <a:cs typeface="Open Sans"/>
              <a:sym typeface="Open Sans"/>
            </a:endParaRPr>
          </a:p>
          <a:p>
            <a:pPr indent="0" lvl="0" marL="0" rtl="0">
              <a:lnSpc>
                <a:spcPct val="135000"/>
              </a:lnSpc>
              <a:spcBef>
                <a:spcPts val="0"/>
              </a:spcBef>
              <a:spcAft>
                <a:spcPts val="0"/>
              </a:spcAft>
              <a:buNone/>
            </a:pPr>
            <a:r>
              <a:t/>
            </a:r>
            <a:endParaRPr sz="1400">
              <a:solidFill>
                <a:schemeClr val="dk1"/>
              </a:solidFill>
              <a:highlight>
                <a:schemeClr val="lt1"/>
              </a:highlight>
              <a:latin typeface="Open Sans"/>
              <a:ea typeface="Open Sans"/>
              <a:cs typeface="Open Sans"/>
              <a:sym typeface="Open Sans"/>
            </a:endParaRPr>
          </a:p>
        </p:txBody>
      </p:sp>
      <p:sp>
        <p:nvSpPr>
          <p:cNvPr id="211" name="Shape 211"/>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Shape 21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Clr>
                <a:srgbClr val="222222"/>
              </a:buClr>
              <a:buSzPts val="1100"/>
              <a:buFont typeface="Arial"/>
              <a:buNone/>
            </a:pPr>
            <a:r>
              <a:rPr lang="en" sz="1400">
                <a:solidFill>
                  <a:srgbClr val="222222"/>
                </a:solidFill>
                <a:highlight>
                  <a:schemeClr val="lt1"/>
                </a:highlight>
                <a:latin typeface="Open Sans"/>
                <a:ea typeface="Open Sans"/>
                <a:cs typeface="Open Sans"/>
                <a:sym typeface="Open Sans"/>
              </a:rPr>
              <a:t>Spike testing is done by suddenly increasing or decreasing the load generated by a very large number of users, and observing the behaviour of the system. The goal is to determine whether performance will suffer, the system will fail, or it will be able to handle dramatic changes in load.</a:t>
            </a:r>
            <a:endParaRPr sz="1400">
              <a:solidFill>
                <a:schemeClr val="dk1"/>
              </a:solidFill>
              <a:latin typeface="Open Sans"/>
              <a:ea typeface="Open Sans"/>
              <a:cs typeface="Open Sans"/>
              <a:sym typeface="Open Sans"/>
            </a:endParaRPr>
          </a:p>
          <a:p>
            <a:pPr indent="0" lvl="0" marL="0" rtl="0">
              <a:lnSpc>
                <a:spcPct val="135000"/>
              </a:lnSpc>
              <a:spcBef>
                <a:spcPts val="0"/>
              </a:spcBef>
              <a:spcAft>
                <a:spcPts val="0"/>
              </a:spcAft>
              <a:buNone/>
            </a:pPr>
            <a:r>
              <a:t/>
            </a:r>
            <a:endParaRPr sz="1400">
              <a:solidFill>
                <a:schemeClr val="dk1"/>
              </a:solidFill>
              <a:highlight>
                <a:schemeClr val="lt1"/>
              </a:highlight>
              <a:latin typeface="Open Sans"/>
              <a:ea typeface="Open Sans"/>
              <a:cs typeface="Open Sans"/>
              <a:sym typeface="Open Sans"/>
            </a:endParaRPr>
          </a:p>
        </p:txBody>
      </p:sp>
      <p:sp>
        <p:nvSpPr>
          <p:cNvPr id="217" name="Shape 217"/>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Shape 22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Clr>
                <a:srgbClr val="222222"/>
              </a:buClr>
              <a:buSzPts val="1100"/>
              <a:buFont typeface="Arial"/>
              <a:buNone/>
            </a:pPr>
            <a:r>
              <a:rPr lang="en" sz="1400">
                <a:solidFill>
                  <a:srgbClr val="222222"/>
                </a:solidFill>
                <a:highlight>
                  <a:schemeClr val="lt1"/>
                </a:highlight>
                <a:latin typeface="Open Sans"/>
                <a:ea typeface="Open Sans"/>
                <a:cs typeface="Open Sans"/>
                <a:sym typeface="Open Sans"/>
              </a:rPr>
              <a:t>Rather than testing for performance from a load perspective, tests are created to determine the effects of configuration changes to the system's components on the system's performance and behaviour. A common example would be experimenting with different methods of </a:t>
            </a:r>
            <a:r>
              <a:rPr lang="en" sz="1400" u="sng">
                <a:solidFill>
                  <a:srgbClr val="0097A7"/>
                </a:solidFill>
                <a:highlight>
                  <a:schemeClr val="lt1"/>
                </a:highlight>
                <a:latin typeface="Open Sans"/>
                <a:ea typeface="Open Sans"/>
                <a:cs typeface="Open Sans"/>
                <a:sym typeface="Open Sans"/>
                <a:hlinkClick r:id="rId2"/>
              </a:rPr>
              <a:t>load-balancing</a:t>
            </a:r>
            <a:r>
              <a:rPr lang="en" sz="1400">
                <a:solidFill>
                  <a:srgbClr val="222222"/>
                </a:solidFill>
                <a:highlight>
                  <a:schemeClr val="lt1"/>
                </a:highlight>
                <a:latin typeface="Open Sans"/>
                <a:ea typeface="Open Sans"/>
                <a:cs typeface="Open Sans"/>
                <a:sym typeface="Open Sans"/>
              </a:rPr>
              <a:t>.</a:t>
            </a:r>
            <a:endParaRPr sz="1400">
              <a:solidFill>
                <a:schemeClr val="dk1"/>
              </a:solidFill>
              <a:latin typeface="Open Sans"/>
              <a:ea typeface="Open Sans"/>
              <a:cs typeface="Open Sans"/>
              <a:sym typeface="Open Sans"/>
            </a:endParaRPr>
          </a:p>
          <a:p>
            <a:pPr indent="0" lvl="0" marL="0" rtl="0">
              <a:lnSpc>
                <a:spcPct val="135000"/>
              </a:lnSpc>
              <a:spcBef>
                <a:spcPts val="0"/>
              </a:spcBef>
              <a:spcAft>
                <a:spcPts val="0"/>
              </a:spcAft>
              <a:buNone/>
            </a:pPr>
            <a:r>
              <a:t/>
            </a:r>
            <a:endParaRPr sz="1400">
              <a:solidFill>
                <a:srgbClr val="222222"/>
              </a:solidFill>
              <a:highlight>
                <a:schemeClr val="lt1"/>
              </a:highlight>
              <a:latin typeface="Open Sans"/>
              <a:ea typeface="Open Sans"/>
              <a:cs typeface="Open Sans"/>
              <a:sym typeface="Open Sans"/>
            </a:endParaRPr>
          </a:p>
        </p:txBody>
      </p:sp>
      <p:sp>
        <p:nvSpPr>
          <p:cNvPr id="223" name="Shape 223"/>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Shape 12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125" name="Shape 125"/>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Shape 22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Clr>
                <a:schemeClr val="dk1"/>
              </a:buClr>
              <a:buSzPts val="1100"/>
              <a:buFont typeface="Arial"/>
              <a:buNone/>
            </a:pPr>
            <a:r>
              <a:rPr lang="en" sz="1400">
                <a:solidFill>
                  <a:schemeClr val="dk1"/>
                </a:solidFill>
                <a:latin typeface="Open Sans"/>
                <a:ea typeface="Open Sans"/>
                <a:cs typeface="Open Sans"/>
                <a:sym typeface="Open Sans"/>
              </a:rPr>
              <a:t>Given the current trends in the world with various speeds we have from 2G, 3G, 4G and the wifi looking at the system how it behaves.</a:t>
            </a:r>
            <a:endParaRPr sz="1400">
              <a:solidFill>
                <a:schemeClr val="dk1"/>
              </a:solidFill>
              <a:latin typeface="Open Sans"/>
              <a:ea typeface="Open Sans"/>
              <a:cs typeface="Open Sans"/>
              <a:sym typeface="Open Sans"/>
            </a:endParaRPr>
          </a:p>
          <a:p>
            <a:pPr indent="0" lvl="0" marL="0" rtl="0">
              <a:spcBef>
                <a:spcPts val="0"/>
              </a:spcBef>
              <a:spcAft>
                <a:spcPts val="0"/>
              </a:spcAft>
              <a:buClr>
                <a:schemeClr val="dk1"/>
              </a:buClr>
              <a:buSzPts val="1100"/>
              <a:buFont typeface="Arial"/>
              <a:buNone/>
            </a:pPr>
            <a:r>
              <a:t/>
            </a:r>
            <a:endParaRPr sz="1400">
              <a:solidFill>
                <a:schemeClr val="dk1"/>
              </a:solidFill>
              <a:latin typeface="Open Sans"/>
              <a:ea typeface="Open Sans"/>
              <a:cs typeface="Open Sans"/>
              <a:sym typeface="Open Sans"/>
            </a:endParaRPr>
          </a:p>
          <a:p>
            <a:pPr indent="0" lvl="0" marL="0" rtl="0">
              <a:lnSpc>
                <a:spcPct val="135000"/>
              </a:lnSpc>
              <a:spcBef>
                <a:spcPts val="0"/>
              </a:spcBef>
              <a:spcAft>
                <a:spcPts val="0"/>
              </a:spcAft>
              <a:buNone/>
            </a:pPr>
            <a:r>
              <a:t/>
            </a:r>
            <a:endParaRPr sz="1400">
              <a:solidFill>
                <a:srgbClr val="222222"/>
              </a:solidFill>
              <a:highlight>
                <a:schemeClr val="lt1"/>
              </a:highlight>
              <a:latin typeface="Open Sans"/>
              <a:ea typeface="Open Sans"/>
              <a:cs typeface="Open Sans"/>
              <a:sym typeface="Open Sans"/>
            </a:endParaRPr>
          </a:p>
        </p:txBody>
      </p:sp>
      <p:sp>
        <p:nvSpPr>
          <p:cNvPr id="229" name="Shape 229"/>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Shape 23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35000"/>
              </a:lnSpc>
              <a:spcBef>
                <a:spcPts val="0"/>
              </a:spcBef>
              <a:spcAft>
                <a:spcPts val="0"/>
              </a:spcAft>
              <a:buNone/>
            </a:pPr>
            <a:r>
              <a:t/>
            </a:r>
            <a:endParaRPr sz="1050">
              <a:solidFill>
                <a:srgbClr val="222222"/>
              </a:solidFill>
              <a:highlight>
                <a:schemeClr val="lt1"/>
              </a:highlight>
            </a:endParaRPr>
          </a:p>
        </p:txBody>
      </p:sp>
      <p:sp>
        <p:nvSpPr>
          <p:cNvPr id="235" name="Shape 235"/>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Shape 24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Clr>
                <a:srgbClr val="0097A7"/>
              </a:buClr>
              <a:buSzPts val="1100"/>
              <a:buFont typeface="Arial"/>
              <a:buNone/>
            </a:pPr>
            <a:r>
              <a:rPr lang="en" u="sng">
                <a:solidFill>
                  <a:srgbClr val="0097A7"/>
                </a:solidFill>
                <a:hlinkClick r:id="rId2"/>
              </a:rPr>
              <a:t>http://nonfunctionaltestingtools.blogspot.com/2011/01/overview-of-performance-testing.html</a:t>
            </a:r>
            <a:endParaRPr>
              <a:solidFill>
                <a:schemeClr val="dk1"/>
              </a:solidFill>
            </a:endParaRPr>
          </a:p>
          <a:p>
            <a:pPr indent="0" lvl="0" marL="0">
              <a:spcBef>
                <a:spcPts val="0"/>
              </a:spcBef>
              <a:spcAft>
                <a:spcPts val="0"/>
              </a:spcAft>
              <a:buClr>
                <a:schemeClr val="dk1"/>
              </a:buClr>
              <a:buSzPts val="1100"/>
              <a:buFont typeface="Arial"/>
              <a:buNone/>
            </a:pPr>
            <a:r>
              <a:t/>
            </a:r>
            <a:endParaRPr>
              <a:solidFill>
                <a:schemeClr val="dk1"/>
              </a:solidFill>
            </a:endParaRPr>
          </a:p>
          <a:p>
            <a:pPr indent="0" lvl="0" marL="0" rtl="0">
              <a:spcBef>
                <a:spcPts val="0"/>
              </a:spcBef>
              <a:spcAft>
                <a:spcPts val="0"/>
              </a:spcAft>
              <a:buNone/>
            </a:pPr>
            <a:r>
              <a:t/>
            </a:r>
            <a:endParaRPr/>
          </a:p>
        </p:txBody>
      </p:sp>
      <p:sp>
        <p:nvSpPr>
          <p:cNvPr id="250" name="Shape 250"/>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Shape 25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u="sng">
                <a:solidFill>
                  <a:srgbClr val="0097A7"/>
                </a:solidFill>
                <a:hlinkClick r:id="rId2"/>
              </a:rPr>
              <a:t>http://nonfunctionaltestingtools.blogspot.com/2011/01/overview-of-performance-testing.html</a:t>
            </a:r>
            <a:endParaRPr>
              <a:solidFill>
                <a:schemeClr val="dk1"/>
              </a:solidFill>
            </a:endParaRPr>
          </a:p>
          <a:p>
            <a:pPr indent="0" lvl="0" marL="0" rtl="0">
              <a:spcBef>
                <a:spcPts val="0"/>
              </a:spcBef>
              <a:spcAft>
                <a:spcPts val="0"/>
              </a:spcAft>
              <a:buNone/>
            </a:pPr>
            <a:r>
              <a:t/>
            </a:r>
            <a:endParaRPr>
              <a:solidFill>
                <a:schemeClr val="dk1"/>
              </a:solidFill>
            </a:endParaRPr>
          </a:p>
          <a:p>
            <a:pPr indent="0" lvl="0" marL="0" rtl="0">
              <a:spcBef>
                <a:spcPts val="0"/>
              </a:spcBef>
              <a:spcAft>
                <a:spcPts val="0"/>
              </a:spcAft>
              <a:buNone/>
            </a:pPr>
            <a:r>
              <a:t/>
            </a:r>
            <a:endParaRPr/>
          </a:p>
        </p:txBody>
      </p:sp>
      <p:sp>
        <p:nvSpPr>
          <p:cNvPr id="257" name="Shape 257"/>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Shape 26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u="sng">
                <a:solidFill>
                  <a:srgbClr val="0097A7"/>
                </a:solidFill>
                <a:hlinkClick r:id="rId2"/>
              </a:rPr>
              <a:t>http://nonfunctionaltestingtools.blogspot.com/2011/01/overview-of-performance-testing.html</a:t>
            </a:r>
            <a:endParaRPr>
              <a:solidFill>
                <a:schemeClr val="dk1"/>
              </a:solidFill>
            </a:endParaRPr>
          </a:p>
          <a:p>
            <a:pPr indent="0" lvl="0" marL="0" rtl="0">
              <a:spcBef>
                <a:spcPts val="0"/>
              </a:spcBef>
              <a:spcAft>
                <a:spcPts val="0"/>
              </a:spcAft>
              <a:buNone/>
            </a:pPr>
            <a:r>
              <a:t/>
            </a:r>
            <a:endParaRPr>
              <a:solidFill>
                <a:schemeClr val="dk1"/>
              </a:solidFill>
            </a:endParaRPr>
          </a:p>
          <a:p>
            <a:pPr indent="0" lvl="0" marL="0" rtl="0">
              <a:spcBef>
                <a:spcPts val="0"/>
              </a:spcBef>
              <a:spcAft>
                <a:spcPts val="0"/>
              </a:spcAft>
              <a:buNone/>
            </a:pPr>
            <a:r>
              <a:t/>
            </a:r>
            <a:endParaRPr/>
          </a:p>
        </p:txBody>
      </p:sp>
      <p:sp>
        <p:nvSpPr>
          <p:cNvPr id="264" name="Shape 264"/>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Shape 26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u="sng">
                <a:solidFill>
                  <a:srgbClr val="0097A7"/>
                </a:solidFill>
                <a:hlinkClick r:id="rId2"/>
              </a:rPr>
              <a:t>http://nonfunctionaltestingtools.blogspot.com/2011/01/overview-of-performance-testing.html</a:t>
            </a:r>
            <a:endParaRPr>
              <a:solidFill>
                <a:schemeClr val="dk1"/>
              </a:solidFill>
            </a:endParaRPr>
          </a:p>
          <a:p>
            <a:pPr indent="0" lvl="0" marL="0" rtl="0">
              <a:spcBef>
                <a:spcPts val="0"/>
              </a:spcBef>
              <a:spcAft>
                <a:spcPts val="0"/>
              </a:spcAft>
              <a:buNone/>
            </a:pPr>
            <a:r>
              <a:t/>
            </a:r>
            <a:endParaRPr>
              <a:solidFill>
                <a:schemeClr val="dk1"/>
              </a:solidFill>
            </a:endParaRPr>
          </a:p>
          <a:p>
            <a:pPr indent="0" lvl="0" marL="0" rtl="0">
              <a:spcBef>
                <a:spcPts val="0"/>
              </a:spcBef>
              <a:spcAft>
                <a:spcPts val="0"/>
              </a:spcAft>
              <a:buNone/>
            </a:pPr>
            <a:r>
              <a:t/>
            </a:r>
            <a:endParaRPr/>
          </a:p>
        </p:txBody>
      </p:sp>
      <p:sp>
        <p:nvSpPr>
          <p:cNvPr id="270" name="Shape 270"/>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4" name="Shape 274"/>
        <p:cNvGrpSpPr/>
        <p:nvPr/>
      </p:nvGrpSpPr>
      <p:grpSpPr>
        <a:xfrm>
          <a:off x="0" y="0"/>
          <a:ext cx="0" cy="0"/>
          <a:chOff x="0" y="0"/>
          <a:chExt cx="0" cy="0"/>
        </a:xfrm>
      </p:grpSpPr>
      <p:sp>
        <p:nvSpPr>
          <p:cNvPr id="275" name="Shape 27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Clr>
                <a:srgbClr val="0097A7"/>
              </a:buClr>
              <a:buSzPts val="1100"/>
              <a:buFont typeface="Arial"/>
              <a:buNone/>
            </a:pPr>
            <a:r>
              <a:rPr lang="en" u="sng">
                <a:solidFill>
                  <a:srgbClr val="0097A7"/>
                </a:solidFill>
                <a:hlinkClick r:id="rId2"/>
              </a:rPr>
              <a:t>https://www.similarweb.com/website/myntra.com</a:t>
            </a:r>
            <a:endParaRPr>
              <a:solidFill>
                <a:schemeClr val="dk1"/>
              </a:solidFill>
            </a:endParaRPr>
          </a:p>
          <a:p>
            <a:pPr indent="0" lvl="0" marL="0" rtl="0">
              <a:spcBef>
                <a:spcPts val="0"/>
              </a:spcBef>
              <a:spcAft>
                <a:spcPts val="0"/>
              </a:spcAft>
              <a:buClr>
                <a:schemeClr val="dk1"/>
              </a:buClr>
              <a:buSzPts val="1100"/>
              <a:buFont typeface="Arial"/>
              <a:buNone/>
            </a:pPr>
            <a:r>
              <a:t/>
            </a:r>
            <a:endParaRPr>
              <a:solidFill>
                <a:schemeClr val="dk1"/>
              </a:solidFill>
            </a:endParaRPr>
          </a:p>
          <a:p>
            <a:pPr indent="0" lvl="0" marL="0" rtl="0">
              <a:spcBef>
                <a:spcPts val="0"/>
              </a:spcBef>
              <a:spcAft>
                <a:spcPts val="0"/>
              </a:spcAft>
              <a:buClr>
                <a:schemeClr val="dk1"/>
              </a:buClr>
              <a:buSzPts val="1100"/>
              <a:buFont typeface="Arial"/>
              <a:buNone/>
            </a:pPr>
            <a:r>
              <a:rPr lang="en">
                <a:solidFill>
                  <a:schemeClr val="dk1"/>
                </a:solidFill>
              </a:rPr>
              <a:t>Average pages served in 1 hour = 61946</a:t>
            </a:r>
            <a:endParaRPr>
              <a:solidFill>
                <a:schemeClr val="dk1"/>
              </a:solidFill>
            </a:endParaRPr>
          </a:p>
          <a:p>
            <a:pPr indent="0" lvl="0" marL="0" rtl="0">
              <a:spcBef>
                <a:spcPts val="0"/>
              </a:spcBef>
              <a:spcAft>
                <a:spcPts val="0"/>
              </a:spcAft>
              <a:buClr>
                <a:schemeClr val="dk1"/>
              </a:buClr>
              <a:buSzPts val="1100"/>
              <a:buFont typeface="Arial"/>
              <a:buNone/>
            </a:pPr>
            <a:r>
              <a:rPr lang="en">
                <a:solidFill>
                  <a:schemeClr val="dk1"/>
                </a:solidFill>
              </a:rPr>
              <a:t>Throughput = pages served/ sec = 61946/(60*60) = 17.20</a:t>
            </a:r>
            <a:endParaRPr>
              <a:solidFill>
                <a:schemeClr val="dk1"/>
              </a:solidFill>
            </a:endParaRPr>
          </a:p>
          <a:p>
            <a:pPr indent="0" lvl="0" marL="0" rtl="0">
              <a:spcBef>
                <a:spcPts val="0"/>
              </a:spcBef>
              <a:spcAft>
                <a:spcPts val="0"/>
              </a:spcAft>
              <a:buClr>
                <a:schemeClr val="dk1"/>
              </a:buClr>
              <a:buSzPts val="1100"/>
              <a:buFont typeface="Arial"/>
              <a:buNone/>
            </a:pPr>
            <a:r>
              <a:rPr lang="en">
                <a:solidFill>
                  <a:schemeClr val="dk1"/>
                </a:solidFill>
              </a:rPr>
              <a:t>Response Time + Think Time = (00:07:05/9.42) = 45 sec</a:t>
            </a:r>
            <a:endParaRPr>
              <a:solidFill>
                <a:schemeClr val="dk1"/>
              </a:solidFill>
            </a:endParaRPr>
          </a:p>
          <a:p>
            <a:pPr indent="0" lvl="0" marL="0" rtl="0">
              <a:spcBef>
                <a:spcPts val="0"/>
              </a:spcBef>
              <a:spcAft>
                <a:spcPts val="0"/>
              </a:spcAft>
              <a:buClr>
                <a:schemeClr val="dk1"/>
              </a:buClr>
              <a:buSzPts val="1100"/>
              <a:buFont typeface="Arial"/>
              <a:buNone/>
            </a:pPr>
            <a:r>
              <a:rPr lang="en">
                <a:solidFill>
                  <a:schemeClr val="dk1"/>
                </a:solidFill>
              </a:rPr>
              <a:t>Number of users = 17.20 * 45 = 776 users</a:t>
            </a:r>
            <a:endParaRPr>
              <a:solidFill>
                <a:schemeClr val="dk1"/>
              </a:solidFill>
            </a:endParaRPr>
          </a:p>
          <a:p>
            <a:pPr indent="0" lvl="0" marL="0" rtl="0">
              <a:lnSpc>
                <a:spcPct val="135000"/>
              </a:lnSpc>
              <a:spcBef>
                <a:spcPts val="0"/>
              </a:spcBef>
              <a:spcAft>
                <a:spcPts val="0"/>
              </a:spcAft>
              <a:buNone/>
            </a:pPr>
            <a:r>
              <a:t/>
            </a:r>
            <a:endParaRPr sz="1050">
              <a:solidFill>
                <a:srgbClr val="222222"/>
              </a:solidFill>
              <a:highlight>
                <a:schemeClr val="lt1"/>
              </a:highlight>
            </a:endParaRPr>
          </a:p>
        </p:txBody>
      </p:sp>
      <p:sp>
        <p:nvSpPr>
          <p:cNvPr id="276" name="Shape 276"/>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Shape 28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u="sng">
                <a:solidFill>
                  <a:srgbClr val="0097A7"/>
                </a:solidFill>
                <a:hlinkClick r:id="rId2"/>
              </a:rPr>
              <a:t>http://nonfunctionaltestingtools.blogspot.com/2011/01/overview-of-performance-testing.html</a:t>
            </a:r>
            <a:endParaRPr>
              <a:solidFill>
                <a:schemeClr val="dk1"/>
              </a:solidFill>
            </a:endParaRPr>
          </a:p>
          <a:p>
            <a:pPr indent="0" lvl="0" marL="0" rtl="0">
              <a:spcBef>
                <a:spcPts val="0"/>
              </a:spcBef>
              <a:spcAft>
                <a:spcPts val="0"/>
              </a:spcAft>
              <a:buNone/>
            </a:pPr>
            <a:r>
              <a:t/>
            </a:r>
            <a:endParaRPr>
              <a:solidFill>
                <a:schemeClr val="dk1"/>
              </a:solidFill>
            </a:endParaRPr>
          </a:p>
          <a:p>
            <a:pPr indent="0" lvl="0" marL="0" rtl="0">
              <a:spcBef>
                <a:spcPts val="0"/>
              </a:spcBef>
              <a:spcAft>
                <a:spcPts val="0"/>
              </a:spcAft>
              <a:buNone/>
            </a:pPr>
            <a:r>
              <a:t/>
            </a:r>
            <a:endParaRPr/>
          </a:p>
        </p:txBody>
      </p:sp>
      <p:sp>
        <p:nvSpPr>
          <p:cNvPr id="283" name="Shape 283"/>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Shape 28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u="sng">
                <a:solidFill>
                  <a:srgbClr val="0097A7"/>
                </a:solidFill>
                <a:hlinkClick r:id="rId2"/>
              </a:rPr>
              <a:t>http://nonfunctionaltestingtools.blogspot.com/2011/01/overview-of-performance-testing.html</a:t>
            </a:r>
            <a:endParaRPr>
              <a:solidFill>
                <a:schemeClr val="dk1"/>
              </a:solidFill>
            </a:endParaRPr>
          </a:p>
          <a:p>
            <a:pPr indent="0" lvl="0" marL="0" rtl="0">
              <a:spcBef>
                <a:spcPts val="0"/>
              </a:spcBef>
              <a:spcAft>
                <a:spcPts val="0"/>
              </a:spcAft>
              <a:buNone/>
            </a:pPr>
            <a:r>
              <a:t/>
            </a:r>
            <a:endParaRPr>
              <a:solidFill>
                <a:schemeClr val="dk1"/>
              </a:solidFill>
            </a:endParaRPr>
          </a:p>
          <a:p>
            <a:pPr indent="0" lvl="0" marL="0" rtl="0">
              <a:spcBef>
                <a:spcPts val="0"/>
              </a:spcBef>
              <a:spcAft>
                <a:spcPts val="0"/>
              </a:spcAft>
              <a:buNone/>
            </a:pPr>
            <a:r>
              <a:t/>
            </a:r>
            <a:endParaRPr/>
          </a:p>
        </p:txBody>
      </p:sp>
      <p:sp>
        <p:nvSpPr>
          <p:cNvPr id="289" name="Shape 289"/>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Shape 29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295" name="Shape 295"/>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Shape 13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133" name="Shape 133"/>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Shape 13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138" name="Shape 138"/>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Shape 14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145" name="Shape 145"/>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Shape 15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151" name="Shape 151"/>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Shape 15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1000">
                <a:solidFill>
                  <a:schemeClr val="dk1"/>
                </a:solidFill>
                <a:highlight>
                  <a:srgbClr val="FFFFFF"/>
                </a:highlight>
                <a:latin typeface="Verdana"/>
                <a:ea typeface="Verdana"/>
                <a:cs typeface="Verdana"/>
                <a:sym typeface="Verdana"/>
              </a:rPr>
              <a:t>the software system should be tested against the Speed, Stability and scalability under variety of load conditions.</a:t>
            </a:r>
            <a:endParaRPr/>
          </a:p>
        </p:txBody>
      </p:sp>
      <p:sp>
        <p:nvSpPr>
          <p:cNvPr id="156" name="Shape 156"/>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Shape 16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162" name="Shape 162"/>
          <p:cNvSpPr/>
          <p:nvPr>
            <p:ph idx="2" type="sldImg"/>
          </p:nvPr>
        </p:nvSpPr>
        <p:spPr>
          <a:xfrm>
            <a:off x="381363" y="685800"/>
            <a:ext cx="60954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Shape 1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67" name="Shape 167"/>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SzPts val="1100"/>
              <a:buFont typeface="Arial"/>
              <a:buNone/>
            </a:pPr>
            <a:r>
              <a:t/>
            </a:r>
            <a:endParaRPr b="0" i="0" sz="1100" u="none" cap="none" strike="noStrike"/>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 name="Shape 9"/>
        <p:cNvGrpSpPr/>
        <p:nvPr/>
      </p:nvGrpSpPr>
      <p:grpSpPr>
        <a:xfrm>
          <a:off x="0" y="0"/>
          <a:ext cx="0" cy="0"/>
          <a:chOff x="0" y="0"/>
          <a:chExt cx="0" cy="0"/>
        </a:xfrm>
      </p:grpSpPr>
      <p:sp>
        <p:nvSpPr>
          <p:cNvPr id="10" name="Shape 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
    <p:spTree>
      <p:nvGrpSpPr>
        <p:cNvPr id="43" name="Shape 43"/>
        <p:cNvGrpSpPr/>
        <p:nvPr/>
      </p:nvGrpSpPr>
      <p:grpSpPr>
        <a:xfrm>
          <a:off x="0" y="0"/>
          <a:ext cx="0" cy="0"/>
          <a:chOff x="0" y="0"/>
          <a:chExt cx="0" cy="0"/>
        </a:xfrm>
      </p:grpSpPr>
      <p:sp>
        <p:nvSpPr>
          <p:cNvPr id="44" name="Shape 44"/>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lstStyle>
            <a:lvl1pPr indent="-228600" lvl="0" marL="457200" marR="0" rtl="0" algn="l">
              <a:lnSpc>
                <a:spcPct val="100000"/>
              </a:lnSpc>
              <a:spcBef>
                <a:spcPts val="0"/>
              </a:spcBef>
              <a:spcAft>
                <a:spcPts val="0"/>
              </a:spcAft>
              <a:buClr>
                <a:schemeClr val="dk2"/>
              </a:buClr>
              <a:buSzPts val="1800"/>
              <a:buFont typeface="Arial"/>
              <a:buNone/>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45" name="Shape 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 number">
    <p:spTree>
      <p:nvGrpSpPr>
        <p:cNvPr id="46" name="Shape 46"/>
        <p:cNvGrpSpPr/>
        <p:nvPr/>
      </p:nvGrpSpPr>
      <p:grpSpPr>
        <a:xfrm>
          <a:off x="0" y="0"/>
          <a:ext cx="0" cy="0"/>
          <a:chOff x="0" y="0"/>
          <a:chExt cx="0" cy="0"/>
        </a:xfrm>
      </p:grpSpPr>
      <p:sp>
        <p:nvSpPr>
          <p:cNvPr id="47" name="Shape 47"/>
          <p:cNvSpPr txBox="1"/>
          <p:nvPr>
            <p:ph type="title"/>
          </p:nvPr>
        </p:nvSpPr>
        <p:spPr>
          <a:xfrm>
            <a:off x="311700" y="1106125"/>
            <a:ext cx="8520600" cy="1963500"/>
          </a:xfrm>
          <a:prstGeom prst="rect">
            <a:avLst/>
          </a:prstGeom>
          <a:noFill/>
          <a:ln>
            <a:noFill/>
          </a:ln>
        </p:spPr>
        <p:txBody>
          <a:bodyPr anchorCtr="0" anchor="b" bIns="91425" lIns="91425" spcFirstLastPara="1" rIns="91425" wrap="square" tIns="91425"/>
          <a:lstStyle>
            <a:lvl1pPr lvl="0" marR="0" rtl="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1pPr>
            <a:lvl2pPr lvl="1" algn="ctr">
              <a:spcBef>
                <a:spcPts val="0"/>
              </a:spcBef>
              <a:spcAft>
                <a:spcPts val="0"/>
              </a:spcAft>
              <a:buClr>
                <a:schemeClr val="dk1"/>
              </a:buClr>
              <a:buSzPts val="12000"/>
              <a:buFont typeface="Arial"/>
              <a:buNone/>
              <a:defRPr sz="12000">
                <a:solidFill>
                  <a:schemeClr val="dk1"/>
                </a:solidFill>
              </a:defRPr>
            </a:lvl2pPr>
            <a:lvl3pPr lvl="2" algn="ctr">
              <a:spcBef>
                <a:spcPts val="0"/>
              </a:spcBef>
              <a:spcAft>
                <a:spcPts val="0"/>
              </a:spcAft>
              <a:buClr>
                <a:schemeClr val="dk1"/>
              </a:buClr>
              <a:buSzPts val="12000"/>
              <a:buFont typeface="Arial"/>
              <a:buNone/>
              <a:defRPr sz="12000">
                <a:solidFill>
                  <a:schemeClr val="dk1"/>
                </a:solidFill>
              </a:defRPr>
            </a:lvl3pPr>
            <a:lvl4pPr lvl="3" algn="ctr">
              <a:spcBef>
                <a:spcPts val="0"/>
              </a:spcBef>
              <a:spcAft>
                <a:spcPts val="0"/>
              </a:spcAft>
              <a:buClr>
                <a:schemeClr val="dk1"/>
              </a:buClr>
              <a:buSzPts val="12000"/>
              <a:buFont typeface="Arial"/>
              <a:buNone/>
              <a:defRPr sz="12000">
                <a:solidFill>
                  <a:schemeClr val="dk1"/>
                </a:solidFill>
              </a:defRPr>
            </a:lvl4pPr>
            <a:lvl5pPr lvl="4" algn="ctr">
              <a:spcBef>
                <a:spcPts val="0"/>
              </a:spcBef>
              <a:spcAft>
                <a:spcPts val="0"/>
              </a:spcAft>
              <a:buClr>
                <a:schemeClr val="dk1"/>
              </a:buClr>
              <a:buSzPts val="12000"/>
              <a:buFont typeface="Arial"/>
              <a:buNone/>
              <a:defRPr sz="12000">
                <a:solidFill>
                  <a:schemeClr val="dk1"/>
                </a:solidFill>
              </a:defRPr>
            </a:lvl5pPr>
            <a:lvl6pPr lvl="5" algn="ctr">
              <a:spcBef>
                <a:spcPts val="0"/>
              </a:spcBef>
              <a:spcAft>
                <a:spcPts val="0"/>
              </a:spcAft>
              <a:buClr>
                <a:schemeClr val="dk1"/>
              </a:buClr>
              <a:buSzPts val="12000"/>
              <a:buFont typeface="Arial"/>
              <a:buNone/>
              <a:defRPr sz="12000">
                <a:solidFill>
                  <a:schemeClr val="dk1"/>
                </a:solidFill>
              </a:defRPr>
            </a:lvl6pPr>
            <a:lvl7pPr lvl="6" algn="ctr">
              <a:spcBef>
                <a:spcPts val="0"/>
              </a:spcBef>
              <a:spcAft>
                <a:spcPts val="0"/>
              </a:spcAft>
              <a:buClr>
                <a:schemeClr val="dk1"/>
              </a:buClr>
              <a:buSzPts val="12000"/>
              <a:buFont typeface="Arial"/>
              <a:buNone/>
              <a:defRPr sz="12000">
                <a:solidFill>
                  <a:schemeClr val="dk1"/>
                </a:solidFill>
              </a:defRPr>
            </a:lvl7pPr>
            <a:lvl8pPr lvl="7" algn="ctr">
              <a:spcBef>
                <a:spcPts val="0"/>
              </a:spcBef>
              <a:spcAft>
                <a:spcPts val="0"/>
              </a:spcAft>
              <a:buClr>
                <a:schemeClr val="dk1"/>
              </a:buClr>
              <a:buSzPts val="12000"/>
              <a:buFont typeface="Arial"/>
              <a:buNone/>
              <a:defRPr sz="12000">
                <a:solidFill>
                  <a:schemeClr val="dk1"/>
                </a:solidFill>
              </a:defRPr>
            </a:lvl8pPr>
            <a:lvl9pPr lvl="8" algn="ctr">
              <a:spcBef>
                <a:spcPts val="0"/>
              </a:spcBef>
              <a:spcAft>
                <a:spcPts val="0"/>
              </a:spcAft>
              <a:buClr>
                <a:schemeClr val="dk1"/>
              </a:buClr>
              <a:buSzPts val="12000"/>
              <a:buFont typeface="Arial"/>
              <a:buNone/>
              <a:defRPr sz="12000">
                <a:solidFill>
                  <a:schemeClr val="dk1"/>
                </a:solidFill>
              </a:defRPr>
            </a:lvl9pPr>
          </a:lstStyle>
          <a:p/>
        </p:txBody>
      </p:sp>
      <p:sp>
        <p:nvSpPr>
          <p:cNvPr id="48" name="Shape 4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lstStyle>
            <a:lvl1pPr indent="-342900" lvl="0" marL="457200" marR="0" rtl="0" algn="ctr">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ctr">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49" name="Shape 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p:cSld name="Title">
    <p:spTree>
      <p:nvGrpSpPr>
        <p:cNvPr id="54" name="Shape 54"/>
        <p:cNvGrpSpPr/>
        <p:nvPr/>
      </p:nvGrpSpPr>
      <p:grpSpPr>
        <a:xfrm>
          <a:off x="0" y="0"/>
          <a:ext cx="0" cy="0"/>
          <a:chOff x="0" y="0"/>
          <a:chExt cx="0" cy="0"/>
        </a:xfrm>
      </p:grpSpPr>
      <p:cxnSp>
        <p:nvCxnSpPr>
          <p:cNvPr id="55" name="Shape 55"/>
          <p:cNvCxnSpPr/>
          <p:nvPr/>
        </p:nvCxnSpPr>
        <p:spPr>
          <a:xfrm>
            <a:off x="866180" y="2169920"/>
            <a:ext cx="7420500" cy="900"/>
          </a:xfrm>
          <a:prstGeom prst="straightConnector1">
            <a:avLst/>
          </a:prstGeom>
          <a:noFill/>
          <a:ln cap="flat" cmpd="sng" w="12700">
            <a:solidFill>
              <a:schemeClr val="dk1"/>
            </a:solidFill>
            <a:prstDash val="solid"/>
            <a:miter lim="800000"/>
            <a:headEnd len="med" w="med" type="none"/>
            <a:tailEnd len="med" w="med" type="none"/>
          </a:ln>
        </p:spPr>
      </p:cxnSp>
      <p:cxnSp>
        <p:nvCxnSpPr>
          <p:cNvPr id="56" name="Shape 56"/>
          <p:cNvCxnSpPr/>
          <p:nvPr/>
        </p:nvCxnSpPr>
        <p:spPr>
          <a:xfrm>
            <a:off x="861715" y="3354502"/>
            <a:ext cx="7428300" cy="0"/>
          </a:xfrm>
          <a:prstGeom prst="straightConnector1">
            <a:avLst/>
          </a:prstGeom>
          <a:noFill/>
          <a:ln cap="flat" cmpd="sng" w="12700">
            <a:solidFill>
              <a:schemeClr val="dk1"/>
            </a:solidFill>
            <a:prstDash val="solid"/>
            <a:miter lim="800000"/>
            <a:headEnd len="med" w="med" type="none"/>
            <a:tailEnd len="med" w="med" type="none"/>
          </a:ln>
        </p:spPr>
      </p:cxnSp>
      <p:pic>
        <p:nvPicPr>
          <p:cNvPr descr="TW_Logo_noTag_black.pdf" id="57" name="Shape 57"/>
          <p:cNvPicPr preferRelativeResize="0"/>
          <p:nvPr/>
        </p:nvPicPr>
        <p:blipFill rotWithShape="1">
          <a:blip r:embed="rId2">
            <a:alphaModFix/>
          </a:blip>
          <a:srcRect b="0" l="0" r="0" t="0"/>
          <a:stretch/>
        </p:blipFill>
        <p:spPr>
          <a:xfrm>
            <a:off x="3398520" y="419419"/>
            <a:ext cx="2329924" cy="363474"/>
          </a:xfrm>
          <a:prstGeom prst="rect">
            <a:avLst/>
          </a:prstGeom>
          <a:noFill/>
          <a:ln>
            <a:noFill/>
          </a:ln>
        </p:spPr>
      </p:pic>
      <p:sp>
        <p:nvSpPr>
          <p:cNvPr id="58" name="Shape 58"/>
          <p:cNvSpPr txBox="1"/>
          <p:nvPr>
            <p:ph type="title"/>
          </p:nvPr>
        </p:nvSpPr>
        <p:spPr>
          <a:xfrm>
            <a:off x="267891" y="2330655"/>
            <a:ext cx="8608200" cy="1004700"/>
          </a:xfrm>
          <a:prstGeom prst="rect">
            <a:avLst/>
          </a:prstGeom>
          <a:noFill/>
          <a:ln>
            <a:noFill/>
          </a:ln>
        </p:spPr>
        <p:txBody>
          <a:bodyPr anchorCtr="0" anchor="ctr" bIns="91425" lIns="91425" spcFirstLastPara="1" rIns="91425" wrap="square" tIns="91425"/>
          <a:lstStyle>
            <a:lvl1pPr indent="0" lvl="0" marL="0" marR="0" rtl="0" algn="ctr">
              <a:lnSpc>
                <a:spcPct val="70000"/>
              </a:lnSpc>
              <a:spcBef>
                <a:spcPts val="0"/>
              </a:spcBef>
              <a:spcAft>
                <a:spcPts val="0"/>
              </a:spcAft>
              <a:buSzPts val="1400"/>
              <a:buNone/>
              <a:defRPr b="0" i="0" sz="4800" u="none" cap="none" strike="noStrike">
                <a:solidFill>
                  <a:schemeClr val="dk2"/>
                </a:solidFill>
                <a:latin typeface="Open Sans ExtraBold"/>
                <a:ea typeface="Open Sans ExtraBold"/>
                <a:cs typeface="Open Sans ExtraBold"/>
                <a:sym typeface="Open Sans ExtraBold"/>
              </a:defRPr>
            </a:lvl1pPr>
            <a:lvl2pPr indent="0" lvl="1"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2pPr>
            <a:lvl3pPr indent="0" lvl="2"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3pPr>
            <a:lvl4pPr indent="0" lvl="3"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4pPr>
            <a:lvl5pPr indent="0" lvl="4"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5pPr>
            <a:lvl6pPr indent="-7675" lvl="5" marL="287075"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6pPr>
            <a:lvl7pPr indent="-2651" lvl="6" marL="574151"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7pPr>
            <a:lvl8pPr indent="-10327" lvl="7" marL="861227"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8pPr>
            <a:lvl9pPr indent="-5303" lvl="8" marL="1148303"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9pPr>
          </a:lstStyle>
          <a:p/>
        </p:txBody>
      </p:sp>
      <p:sp>
        <p:nvSpPr>
          <p:cNvPr id="59" name="Shape 59"/>
          <p:cNvSpPr txBox="1"/>
          <p:nvPr>
            <p:ph idx="1" type="body"/>
          </p:nvPr>
        </p:nvSpPr>
        <p:spPr>
          <a:xfrm>
            <a:off x="1839516" y="3576349"/>
            <a:ext cx="5465100" cy="1158600"/>
          </a:xfrm>
          <a:prstGeom prst="rect">
            <a:avLst/>
          </a:prstGeom>
          <a:noFill/>
          <a:ln>
            <a:noFill/>
          </a:ln>
        </p:spPr>
        <p:txBody>
          <a:bodyPr anchorCtr="0" anchor="t" bIns="91425" lIns="91425" spcFirstLastPara="1" rIns="91425" wrap="square" tIns="91425"/>
          <a:lstStyle>
            <a:lvl1pPr indent="-228600" lvl="0" marL="457200" marR="0" rtl="0" algn="ctr">
              <a:lnSpc>
                <a:spcPct val="120000"/>
              </a:lnSpc>
              <a:spcBef>
                <a:spcPts val="1507"/>
              </a:spcBef>
              <a:spcAft>
                <a:spcPts val="0"/>
              </a:spcAft>
              <a:buSzPts val="1400"/>
              <a:buNone/>
              <a:defRPr b="0" i="1" sz="1800" u="none" cap="none" strike="noStrike">
                <a:solidFill>
                  <a:schemeClr val="dk1"/>
                </a:solidFill>
                <a:latin typeface="Open Sans Light"/>
                <a:ea typeface="Open Sans Light"/>
                <a:cs typeface="Open Sans Light"/>
                <a:sym typeface="Open Sans Light"/>
              </a:defRPr>
            </a:lvl1pPr>
            <a:lvl2pPr indent="-228600" lvl="1" marL="914400" marR="0" rtl="0" algn="ctr">
              <a:lnSpc>
                <a:spcPct val="120000"/>
              </a:lnSpc>
              <a:spcBef>
                <a:spcPts val="1507"/>
              </a:spcBef>
              <a:spcAft>
                <a:spcPts val="0"/>
              </a:spcAft>
              <a:buSzPts val="1400"/>
              <a:buNone/>
              <a:defRPr b="0" i="1" sz="1800" u="none" cap="none" strike="noStrike">
                <a:solidFill>
                  <a:schemeClr val="dk1"/>
                </a:solidFill>
                <a:latin typeface="Open Sans Light"/>
                <a:ea typeface="Open Sans Light"/>
                <a:cs typeface="Open Sans Light"/>
                <a:sym typeface="Open Sans Light"/>
              </a:defRPr>
            </a:lvl2pPr>
            <a:lvl3pPr indent="-342900" lvl="2" marL="1371600" marR="0" rtl="0" algn="ctr">
              <a:lnSpc>
                <a:spcPct val="120000"/>
              </a:lnSpc>
              <a:spcBef>
                <a:spcPts val="753"/>
              </a:spcBef>
              <a:spcAft>
                <a:spcPts val="0"/>
              </a:spcAft>
              <a:buClr>
                <a:schemeClr val="dk2"/>
              </a:buClr>
              <a:buSzPts val="1800"/>
              <a:buFont typeface="Merriweather Sans"/>
              <a:buChar char="■"/>
              <a:defRPr b="0" i="1" sz="1800" u="none" cap="none" strike="noStrike">
                <a:solidFill>
                  <a:schemeClr val="dk1"/>
                </a:solidFill>
                <a:latin typeface="Open Sans Light"/>
                <a:ea typeface="Open Sans Light"/>
                <a:cs typeface="Open Sans Light"/>
                <a:sym typeface="Open Sans Light"/>
              </a:defRPr>
            </a:lvl3pPr>
            <a:lvl4pPr indent="-342900" lvl="3" marL="1828800" marR="0" rtl="0" algn="ctr">
              <a:lnSpc>
                <a:spcPct val="120000"/>
              </a:lnSpc>
              <a:spcBef>
                <a:spcPts val="753"/>
              </a:spcBef>
              <a:spcAft>
                <a:spcPts val="0"/>
              </a:spcAft>
              <a:buClr>
                <a:schemeClr val="dk2"/>
              </a:buClr>
              <a:buSzPts val="1800"/>
              <a:buFont typeface="Merriweather Sans"/>
              <a:buChar char="●"/>
              <a:defRPr b="0" i="1" sz="1800" u="none" cap="none" strike="noStrike">
                <a:solidFill>
                  <a:schemeClr val="dk1"/>
                </a:solidFill>
                <a:latin typeface="Open Sans Light"/>
                <a:ea typeface="Open Sans Light"/>
                <a:cs typeface="Open Sans Light"/>
                <a:sym typeface="Open Sans Light"/>
              </a:defRPr>
            </a:lvl4pPr>
            <a:lvl5pPr indent="-342900" lvl="4" marL="2286000" marR="0" rtl="0" algn="ctr">
              <a:lnSpc>
                <a:spcPct val="120000"/>
              </a:lnSpc>
              <a:spcBef>
                <a:spcPts val="753"/>
              </a:spcBef>
              <a:spcAft>
                <a:spcPts val="0"/>
              </a:spcAft>
              <a:buClr>
                <a:schemeClr val="dk2"/>
              </a:buClr>
              <a:buSzPts val="1800"/>
              <a:buFont typeface="Merriweather Sans"/>
              <a:buChar char="-"/>
              <a:defRPr b="0" i="1" sz="1800" u="none" cap="none" strike="noStrike">
                <a:solidFill>
                  <a:schemeClr val="dk1"/>
                </a:solidFill>
                <a:latin typeface="Open Sans Light"/>
                <a:ea typeface="Open Sans Light"/>
                <a:cs typeface="Open Sans Light"/>
                <a:sym typeface="Open Sans Light"/>
              </a:defRPr>
            </a:lvl5pPr>
            <a:lvl6pPr indent="-285750" lvl="5" marL="27432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6pPr>
            <a:lvl7pPr indent="-285750" lvl="6" marL="32004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7pPr>
            <a:lvl8pPr indent="-285750" lvl="7" marL="36576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8pPr>
            <a:lvl9pPr indent="-285750" lvl="8" marL="41148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9pPr>
          </a:lstStyle>
          <a:p/>
        </p:txBody>
      </p:sp>
      <p:sp>
        <p:nvSpPr>
          <p:cNvPr id="60" name="Shape 60"/>
          <p:cNvSpPr txBox="1"/>
          <p:nvPr>
            <p:ph idx="2" type="body"/>
          </p:nvPr>
        </p:nvSpPr>
        <p:spPr>
          <a:xfrm>
            <a:off x="2309821" y="1368412"/>
            <a:ext cx="4533000" cy="481800"/>
          </a:xfrm>
          <a:prstGeom prst="rect">
            <a:avLst/>
          </a:prstGeom>
          <a:solidFill>
            <a:schemeClr val="dk1"/>
          </a:solidFill>
          <a:ln>
            <a:noFill/>
          </a:ln>
        </p:spPr>
        <p:txBody>
          <a:bodyPr anchorCtr="0" anchor="ctr" bIns="91425" lIns="91425" spcFirstLastPara="1" rIns="91425" wrap="square" tIns="91425"/>
          <a:lstStyle>
            <a:lvl1pPr indent="-228600" lvl="0" marL="457200" marR="0" rtl="0" algn="ctr">
              <a:lnSpc>
                <a:spcPct val="80000"/>
              </a:lnSpc>
              <a:spcBef>
                <a:spcPts val="1507"/>
              </a:spcBef>
              <a:spcAft>
                <a:spcPts val="0"/>
              </a:spcAft>
              <a:buSzPts val="1400"/>
              <a:buNone/>
              <a:defRPr b="1" i="1" sz="1500" u="none" cap="none" strike="noStrike">
                <a:solidFill>
                  <a:schemeClr val="lt1"/>
                </a:solidFill>
                <a:latin typeface="Open Sans"/>
                <a:ea typeface="Open Sans"/>
                <a:cs typeface="Open Sans"/>
                <a:sym typeface="Open Sans"/>
              </a:defRPr>
            </a:lvl1pPr>
            <a:lvl2pPr indent="-228600" lvl="1" marL="914400" marR="0" rtl="0" algn="l">
              <a:lnSpc>
                <a:spcPct val="120000"/>
              </a:lnSpc>
              <a:spcBef>
                <a:spcPts val="1507"/>
              </a:spcBef>
              <a:spcAft>
                <a:spcPts val="0"/>
              </a:spcAft>
              <a:buSzPts val="1400"/>
              <a:buNone/>
              <a:defRPr b="0" i="1" sz="1500" u="none" cap="none" strike="noStrike">
                <a:solidFill>
                  <a:schemeClr val="lt1"/>
                </a:solidFill>
                <a:latin typeface="Open Sans ExtraBold"/>
                <a:ea typeface="Open Sans ExtraBold"/>
                <a:cs typeface="Open Sans ExtraBold"/>
                <a:sym typeface="Open Sans ExtraBold"/>
              </a:defRPr>
            </a:lvl2pPr>
            <a:lvl3pPr indent="-323850" lvl="2" marL="1371600" marR="0" rtl="0" algn="l">
              <a:lnSpc>
                <a:spcPct val="120000"/>
              </a:lnSpc>
              <a:spcBef>
                <a:spcPts val="753"/>
              </a:spcBef>
              <a:spcAft>
                <a:spcPts val="0"/>
              </a:spcAft>
              <a:buClr>
                <a:schemeClr val="dk2"/>
              </a:buClr>
              <a:buSzPts val="1500"/>
              <a:buFont typeface="Merriweather Sans"/>
              <a:buChar char="■"/>
              <a:defRPr b="0" i="1" sz="1500" u="none" cap="none" strike="noStrike">
                <a:solidFill>
                  <a:schemeClr val="lt1"/>
                </a:solidFill>
                <a:latin typeface="Open Sans ExtraBold"/>
                <a:ea typeface="Open Sans ExtraBold"/>
                <a:cs typeface="Open Sans ExtraBold"/>
                <a:sym typeface="Open Sans ExtraBold"/>
              </a:defRPr>
            </a:lvl3pPr>
            <a:lvl4pPr indent="-323850" lvl="3" marL="1828800" marR="0" rtl="0" algn="l">
              <a:lnSpc>
                <a:spcPct val="120000"/>
              </a:lnSpc>
              <a:spcBef>
                <a:spcPts val="753"/>
              </a:spcBef>
              <a:spcAft>
                <a:spcPts val="0"/>
              </a:spcAft>
              <a:buClr>
                <a:schemeClr val="dk2"/>
              </a:buClr>
              <a:buSzPts val="1500"/>
              <a:buFont typeface="Merriweather Sans"/>
              <a:buChar char="●"/>
              <a:defRPr b="0" i="1" sz="1500" u="none" cap="none" strike="noStrike">
                <a:solidFill>
                  <a:schemeClr val="lt1"/>
                </a:solidFill>
                <a:latin typeface="Open Sans ExtraBold"/>
                <a:ea typeface="Open Sans ExtraBold"/>
                <a:cs typeface="Open Sans ExtraBold"/>
                <a:sym typeface="Open Sans ExtraBold"/>
              </a:defRPr>
            </a:lvl4pPr>
            <a:lvl5pPr indent="-323850" lvl="4" marL="2286000" marR="0" rtl="0" algn="l">
              <a:lnSpc>
                <a:spcPct val="120000"/>
              </a:lnSpc>
              <a:spcBef>
                <a:spcPts val="753"/>
              </a:spcBef>
              <a:spcAft>
                <a:spcPts val="0"/>
              </a:spcAft>
              <a:buClr>
                <a:schemeClr val="dk2"/>
              </a:buClr>
              <a:buSzPts val="1500"/>
              <a:buFont typeface="Merriweather Sans"/>
              <a:buChar char="-"/>
              <a:defRPr b="0" i="1" sz="1500" u="none" cap="none" strike="noStrike">
                <a:solidFill>
                  <a:schemeClr val="lt1"/>
                </a:solidFill>
                <a:latin typeface="Open Sans ExtraBold"/>
                <a:ea typeface="Open Sans ExtraBold"/>
                <a:cs typeface="Open Sans ExtraBold"/>
                <a:sym typeface="Open Sans ExtraBold"/>
              </a:defRPr>
            </a:lvl5pPr>
            <a:lvl6pPr indent="-285750" lvl="5" marL="27432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6pPr>
            <a:lvl7pPr indent="-285750" lvl="6" marL="32004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7pPr>
            <a:lvl8pPr indent="-285750" lvl="7" marL="36576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8pPr>
            <a:lvl9pPr indent="-285750" lvl="8" marL="41148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lt">
  <p:cSld name="Title Alt">
    <p:spTree>
      <p:nvGrpSpPr>
        <p:cNvPr id="61" name="Shape 61"/>
        <p:cNvGrpSpPr/>
        <p:nvPr/>
      </p:nvGrpSpPr>
      <p:grpSpPr>
        <a:xfrm>
          <a:off x="0" y="0"/>
          <a:ext cx="0" cy="0"/>
          <a:chOff x="0" y="0"/>
          <a:chExt cx="0" cy="0"/>
        </a:xfrm>
      </p:grpSpPr>
      <p:cxnSp>
        <p:nvCxnSpPr>
          <p:cNvPr id="62" name="Shape 62"/>
          <p:cNvCxnSpPr/>
          <p:nvPr/>
        </p:nvCxnSpPr>
        <p:spPr>
          <a:xfrm>
            <a:off x="375047" y="4084506"/>
            <a:ext cx="8394000" cy="900"/>
          </a:xfrm>
          <a:prstGeom prst="straightConnector1">
            <a:avLst/>
          </a:prstGeom>
          <a:noFill/>
          <a:ln cap="flat" cmpd="sng" w="12700">
            <a:solidFill>
              <a:schemeClr val="dk1"/>
            </a:solidFill>
            <a:prstDash val="solid"/>
            <a:miter lim="800000"/>
            <a:headEnd len="med" w="med" type="none"/>
            <a:tailEnd len="med" w="med" type="none"/>
          </a:ln>
        </p:spPr>
      </p:cxnSp>
      <p:pic>
        <p:nvPicPr>
          <p:cNvPr descr="TW_Logo_noTag_black.pdf" id="63" name="Shape 63"/>
          <p:cNvPicPr preferRelativeResize="0"/>
          <p:nvPr/>
        </p:nvPicPr>
        <p:blipFill rotWithShape="1">
          <a:blip r:embed="rId2">
            <a:alphaModFix/>
          </a:blip>
          <a:srcRect b="0" l="0" r="0" t="0"/>
          <a:stretch/>
        </p:blipFill>
        <p:spPr>
          <a:xfrm>
            <a:off x="377279" y="401837"/>
            <a:ext cx="2329924" cy="363474"/>
          </a:xfrm>
          <a:prstGeom prst="rect">
            <a:avLst/>
          </a:prstGeom>
          <a:noFill/>
          <a:ln>
            <a:noFill/>
          </a:ln>
        </p:spPr>
      </p:pic>
      <p:sp>
        <p:nvSpPr>
          <p:cNvPr id="64" name="Shape 64"/>
          <p:cNvSpPr txBox="1"/>
          <p:nvPr>
            <p:ph type="title"/>
          </p:nvPr>
        </p:nvSpPr>
        <p:spPr>
          <a:xfrm>
            <a:off x="379512" y="1007941"/>
            <a:ext cx="8385000" cy="2980200"/>
          </a:xfrm>
          <a:prstGeom prst="rect">
            <a:avLst/>
          </a:prstGeom>
          <a:noFill/>
          <a:ln>
            <a:noFill/>
          </a:ln>
        </p:spPr>
        <p:txBody>
          <a:bodyPr anchorCtr="0" anchor="b" bIns="91425" lIns="91425" spcFirstLastPara="1" rIns="91425" wrap="square" tIns="91425"/>
          <a:lstStyle>
            <a:lvl1pPr indent="0" lvl="0" marL="0" marR="0" rtl="0" algn="l">
              <a:lnSpc>
                <a:spcPct val="70000"/>
              </a:lnSpc>
              <a:spcBef>
                <a:spcPts val="0"/>
              </a:spcBef>
              <a:spcAft>
                <a:spcPts val="0"/>
              </a:spcAft>
              <a:buClr>
                <a:schemeClr val="dk2"/>
              </a:buClr>
              <a:buSzPts val="6000"/>
              <a:buFont typeface="Open Sans ExtraBold"/>
              <a:buNone/>
              <a:defRPr b="0" i="0" sz="6000" u="none" cap="none" strike="noStrike">
                <a:solidFill>
                  <a:schemeClr val="dk2"/>
                </a:solidFill>
                <a:latin typeface="Open Sans ExtraBold"/>
                <a:ea typeface="Open Sans ExtraBold"/>
                <a:cs typeface="Open Sans ExtraBold"/>
                <a:sym typeface="Open Sans ExtraBold"/>
              </a:defRPr>
            </a:lvl1pPr>
            <a:lvl2pPr indent="0" lvl="1"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2pPr>
            <a:lvl3pPr indent="0" lvl="2"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3pPr>
            <a:lvl4pPr indent="0" lvl="3"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4pPr>
            <a:lvl5pPr indent="0" lvl="4"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5pPr>
            <a:lvl6pPr indent="-7675" lvl="5" marL="287075"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6pPr>
            <a:lvl7pPr indent="-2651" lvl="6" marL="574151"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7pPr>
            <a:lvl8pPr indent="-10327" lvl="7" marL="861227"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8pPr>
            <a:lvl9pPr indent="-5303" lvl="8" marL="1148303"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9pPr>
          </a:lstStyle>
          <a:p/>
        </p:txBody>
      </p:sp>
      <p:sp>
        <p:nvSpPr>
          <p:cNvPr id="65" name="Shape 65"/>
          <p:cNvSpPr txBox="1"/>
          <p:nvPr>
            <p:ph idx="1" type="body"/>
          </p:nvPr>
        </p:nvSpPr>
        <p:spPr>
          <a:xfrm>
            <a:off x="375047" y="4239380"/>
            <a:ext cx="8394000" cy="602700"/>
          </a:xfrm>
          <a:prstGeom prst="rect">
            <a:avLst/>
          </a:prstGeom>
          <a:noFill/>
          <a:ln>
            <a:noFill/>
          </a:ln>
        </p:spPr>
        <p:txBody>
          <a:bodyPr anchorCtr="0" anchor="t" bIns="91425" lIns="91425" spcFirstLastPara="1" rIns="91425" wrap="square" tIns="91425"/>
          <a:lstStyle>
            <a:lvl1pPr indent="-228600" lvl="0" marL="457200" marR="0" rtl="0" algn="l">
              <a:lnSpc>
                <a:spcPct val="120000"/>
              </a:lnSpc>
              <a:spcBef>
                <a:spcPts val="1507"/>
              </a:spcBef>
              <a:spcAft>
                <a:spcPts val="0"/>
              </a:spcAft>
              <a:buSzPts val="1400"/>
              <a:buNone/>
              <a:defRPr b="0" i="1" sz="1800" u="none" cap="none" strike="noStrike">
                <a:solidFill>
                  <a:schemeClr val="dk1"/>
                </a:solidFill>
                <a:latin typeface="Open Sans Light"/>
                <a:ea typeface="Open Sans Light"/>
                <a:cs typeface="Open Sans Light"/>
                <a:sym typeface="Open Sans Light"/>
              </a:defRPr>
            </a:lvl1pPr>
            <a:lvl2pPr indent="-228600" lvl="1" marL="914400" marR="0" rtl="0" algn="l">
              <a:lnSpc>
                <a:spcPct val="120000"/>
              </a:lnSpc>
              <a:spcBef>
                <a:spcPts val="1507"/>
              </a:spcBef>
              <a:spcAft>
                <a:spcPts val="0"/>
              </a:spcAft>
              <a:buSzPts val="1400"/>
              <a:buNone/>
              <a:defRPr b="0" i="1" sz="1800" u="none" cap="none" strike="noStrike">
                <a:solidFill>
                  <a:schemeClr val="dk1"/>
                </a:solidFill>
                <a:latin typeface="Open Sans Light"/>
                <a:ea typeface="Open Sans Light"/>
                <a:cs typeface="Open Sans Light"/>
                <a:sym typeface="Open Sans Light"/>
              </a:defRPr>
            </a:lvl2pPr>
            <a:lvl3pPr indent="-342900" lvl="2" marL="1371600" marR="0" rtl="0" algn="l">
              <a:lnSpc>
                <a:spcPct val="120000"/>
              </a:lnSpc>
              <a:spcBef>
                <a:spcPts val="753"/>
              </a:spcBef>
              <a:spcAft>
                <a:spcPts val="0"/>
              </a:spcAft>
              <a:buClr>
                <a:schemeClr val="dk2"/>
              </a:buClr>
              <a:buSzPts val="1800"/>
              <a:buFont typeface="Merriweather Sans"/>
              <a:buChar char="■"/>
              <a:defRPr b="0" i="1" sz="1800" u="none" cap="none" strike="noStrike">
                <a:solidFill>
                  <a:schemeClr val="dk1"/>
                </a:solidFill>
                <a:latin typeface="Open Sans Light"/>
                <a:ea typeface="Open Sans Light"/>
                <a:cs typeface="Open Sans Light"/>
                <a:sym typeface="Open Sans Light"/>
              </a:defRPr>
            </a:lvl3pPr>
            <a:lvl4pPr indent="-342900" lvl="3" marL="1828800" marR="0" rtl="0" algn="l">
              <a:lnSpc>
                <a:spcPct val="120000"/>
              </a:lnSpc>
              <a:spcBef>
                <a:spcPts val="753"/>
              </a:spcBef>
              <a:spcAft>
                <a:spcPts val="0"/>
              </a:spcAft>
              <a:buClr>
                <a:schemeClr val="dk2"/>
              </a:buClr>
              <a:buSzPts val="1800"/>
              <a:buFont typeface="Merriweather Sans"/>
              <a:buChar char="●"/>
              <a:defRPr b="0" i="1" sz="1800" u="none" cap="none" strike="noStrike">
                <a:solidFill>
                  <a:schemeClr val="dk1"/>
                </a:solidFill>
                <a:latin typeface="Open Sans Light"/>
                <a:ea typeface="Open Sans Light"/>
                <a:cs typeface="Open Sans Light"/>
                <a:sym typeface="Open Sans Light"/>
              </a:defRPr>
            </a:lvl4pPr>
            <a:lvl5pPr indent="-342900" lvl="4" marL="2286000" marR="0" rtl="0" algn="l">
              <a:lnSpc>
                <a:spcPct val="120000"/>
              </a:lnSpc>
              <a:spcBef>
                <a:spcPts val="753"/>
              </a:spcBef>
              <a:spcAft>
                <a:spcPts val="0"/>
              </a:spcAft>
              <a:buClr>
                <a:schemeClr val="dk2"/>
              </a:buClr>
              <a:buSzPts val="1800"/>
              <a:buFont typeface="Merriweather Sans"/>
              <a:buChar char="-"/>
              <a:defRPr b="0" i="1" sz="1800" u="none" cap="none" strike="noStrike">
                <a:solidFill>
                  <a:schemeClr val="dk1"/>
                </a:solidFill>
                <a:latin typeface="Open Sans Light"/>
                <a:ea typeface="Open Sans Light"/>
                <a:cs typeface="Open Sans Light"/>
                <a:sym typeface="Open Sans Light"/>
              </a:defRPr>
            </a:lvl5pPr>
            <a:lvl6pPr indent="-285750" lvl="5" marL="27432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6pPr>
            <a:lvl7pPr indent="-285750" lvl="6" marL="32004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7pPr>
            <a:lvl8pPr indent="-285750" lvl="7" marL="36576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8pPr>
            <a:lvl9pPr indent="-285750" lvl="8" marL="41148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9pPr>
          </a:lstStyle>
          <a:p/>
        </p:txBody>
      </p:sp>
      <p:sp>
        <p:nvSpPr>
          <p:cNvPr id="66" name="Shape 66"/>
          <p:cNvSpPr txBox="1"/>
          <p:nvPr>
            <p:ph idx="12" type="sldNum"/>
          </p:nvPr>
        </p:nvSpPr>
        <p:spPr>
          <a:xfrm>
            <a:off x="8687471" y="4882319"/>
            <a:ext cx="188700" cy="154200"/>
          </a:xfrm>
          <a:prstGeom prst="rect">
            <a:avLst/>
          </a:prstGeom>
          <a:noFill/>
          <a:ln>
            <a:noFill/>
          </a:ln>
        </p:spPr>
        <p:txBody>
          <a:bodyPr anchorCtr="0" anchor="t" bIns="28700" lIns="57400" spcFirstLastPara="1" rIns="57400" wrap="square" tIns="28700">
            <a:noAutofit/>
          </a:bodyPr>
          <a:lstStyle>
            <a:lvl1pPr indent="0" lvl="0"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1pPr>
            <a:lvl2pPr indent="0" lvl="1"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2pPr>
            <a:lvl3pPr indent="0" lvl="2"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3pPr>
            <a:lvl4pPr indent="0" lvl="3"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4pPr>
            <a:lvl5pPr indent="0" lvl="4"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5pPr>
            <a:lvl6pPr indent="0" lvl="5"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6pPr>
            <a:lvl7pPr indent="0" lvl="6"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7pPr>
            <a:lvl8pPr indent="0" lvl="7"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8pPr>
            <a:lvl9pPr indent="0" lvl="8"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lt - Reversed">
  <p:cSld name="Title Alt - Reversed">
    <p:bg>
      <p:bgPr>
        <a:solidFill>
          <a:schemeClr val="dk2"/>
        </a:solidFill>
      </p:bgPr>
    </p:bg>
    <p:spTree>
      <p:nvGrpSpPr>
        <p:cNvPr id="67" name="Shape 67"/>
        <p:cNvGrpSpPr/>
        <p:nvPr/>
      </p:nvGrpSpPr>
      <p:grpSpPr>
        <a:xfrm>
          <a:off x="0" y="0"/>
          <a:ext cx="0" cy="0"/>
          <a:chOff x="0" y="0"/>
          <a:chExt cx="0" cy="0"/>
        </a:xfrm>
      </p:grpSpPr>
      <p:cxnSp>
        <p:nvCxnSpPr>
          <p:cNvPr id="68" name="Shape 68"/>
          <p:cNvCxnSpPr/>
          <p:nvPr/>
        </p:nvCxnSpPr>
        <p:spPr>
          <a:xfrm>
            <a:off x="375047" y="4084506"/>
            <a:ext cx="8394000" cy="900"/>
          </a:xfrm>
          <a:prstGeom prst="straightConnector1">
            <a:avLst/>
          </a:prstGeom>
          <a:noFill/>
          <a:ln cap="flat" cmpd="sng" w="12700">
            <a:solidFill>
              <a:schemeClr val="lt1"/>
            </a:solidFill>
            <a:prstDash val="solid"/>
            <a:miter lim="800000"/>
            <a:headEnd len="med" w="med" type="none"/>
            <a:tailEnd len="med" w="med" type="none"/>
          </a:ln>
        </p:spPr>
      </p:cxnSp>
      <p:pic>
        <p:nvPicPr>
          <p:cNvPr descr="TW_Logo_NoTag_wht.pdf" id="69" name="Shape 69"/>
          <p:cNvPicPr preferRelativeResize="0"/>
          <p:nvPr/>
        </p:nvPicPr>
        <p:blipFill rotWithShape="1">
          <a:blip r:embed="rId2">
            <a:alphaModFix/>
          </a:blip>
          <a:srcRect b="0" l="0" r="0" t="0"/>
          <a:stretch/>
        </p:blipFill>
        <p:spPr>
          <a:xfrm>
            <a:off x="392906" y="401837"/>
            <a:ext cx="2117282" cy="329397"/>
          </a:xfrm>
          <a:prstGeom prst="rect">
            <a:avLst/>
          </a:prstGeom>
          <a:noFill/>
          <a:ln>
            <a:noFill/>
          </a:ln>
        </p:spPr>
      </p:pic>
      <p:sp>
        <p:nvSpPr>
          <p:cNvPr id="70" name="Shape 70"/>
          <p:cNvSpPr txBox="1"/>
          <p:nvPr>
            <p:ph type="title"/>
          </p:nvPr>
        </p:nvSpPr>
        <p:spPr>
          <a:xfrm>
            <a:off x="379512" y="1007941"/>
            <a:ext cx="8385000" cy="2980200"/>
          </a:xfrm>
          <a:prstGeom prst="rect">
            <a:avLst/>
          </a:prstGeom>
          <a:noFill/>
          <a:ln>
            <a:noFill/>
          </a:ln>
        </p:spPr>
        <p:txBody>
          <a:bodyPr anchorCtr="0" anchor="b" bIns="91425" lIns="91425" spcFirstLastPara="1" rIns="91425" wrap="square" tIns="91425"/>
          <a:lstStyle>
            <a:lvl1pPr indent="0" lvl="0" marL="0" marR="0" rtl="0" algn="l">
              <a:lnSpc>
                <a:spcPct val="70000"/>
              </a:lnSpc>
              <a:spcBef>
                <a:spcPts val="0"/>
              </a:spcBef>
              <a:spcAft>
                <a:spcPts val="0"/>
              </a:spcAft>
              <a:buClr>
                <a:srgbClr val="FFFFFF"/>
              </a:buClr>
              <a:buSzPts val="6000"/>
              <a:buFont typeface="Open Sans ExtraBold"/>
              <a:buNone/>
              <a:defRPr b="0" i="0" sz="6000" u="none" cap="none" strike="noStrike">
                <a:solidFill>
                  <a:srgbClr val="FFFFFF"/>
                </a:solidFill>
                <a:latin typeface="Open Sans ExtraBold"/>
                <a:ea typeface="Open Sans ExtraBold"/>
                <a:cs typeface="Open Sans ExtraBold"/>
                <a:sym typeface="Open Sans ExtraBold"/>
              </a:defRPr>
            </a:lvl1pPr>
            <a:lvl2pPr indent="0" lvl="1"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2pPr>
            <a:lvl3pPr indent="0" lvl="2"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3pPr>
            <a:lvl4pPr indent="0" lvl="3"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4pPr>
            <a:lvl5pPr indent="0" lvl="4"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5pPr>
            <a:lvl6pPr indent="-7675" lvl="5" marL="287075"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6pPr>
            <a:lvl7pPr indent="-2651" lvl="6" marL="574151"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7pPr>
            <a:lvl8pPr indent="-10327" lvl="7" marL="861227"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8pPr>
            <a:lvl9pPr indent="-5303" lvl="8" marL="1148303"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9pPr>
          </a:lstStyle>
          <a:p/>
        </p:txBody>
      </p:sp>
      <p:sp>
        <p:nvSpPr>
          <p:cNvPr id="71" name="Shape 71"/>
          <p:cNvSpPr txBox="1"/>
          <p:nvPr>
            <p:ph idx="1" type="body"/>
          </p:nvPr>
        </p:nvSpPr>
        <p:spPr>
          <a:xfrm>
            <a:off x="375047" y="4239380"/>
            <a:ext cx="8394000" cy="602700"/>
          </a:xfrm>
          <a:prstGeom prst="rect">
            <a:avLst/>
          </a:prstGeom>
          <a:noFill/>
          <a:ln>
            <a:noFill/>
          </a:ln>
        </p:spPr>
        <p:txBody>
          <a:bodyPr anchorCtr="0" anchor="t" bIns="91425" lIns="91425" spcFirstLastPara="1" rIns="91425" wrap="square" tIns="91425"/>
          <a:lstStyle>
            <a:lvl1pPr indent="-228600" lvl="0" marL="457200" marR="0" rtl="0" algn="l">
              <a:lnSpc>
                <a:spcPct val="110000"/>
              </a:lnSpc>
              <a:spcBef>
                <a:spcPts val="1507"/>
              </a:spcBef>
              <a:spcAft>
                <a:spcPts val="0"/>
              </a:spcAft>
              <a:buSzPts val="1400"/>
              <a:buNone/>
              <a:defRPr b="0" i="1" sz="1800" u="none" cap="none" strike="noStrike">
                <a:solidFill>
                  <a:srgbClr val="FFFFFF"/>
                </a:solidFill>
                <a:latin typeface="Open Sans Light"/>
                <a:ea typeface="Open Sans Light"/>
                <a:cs typeface="Open Sans Light"/>
                <a:sym typeface="Open Sans Light"/>
              </a:defRPr>
            </a:lvl1pPr>
            <a:lvl2pPr indent="-228600" lvl="1" marL="914400" marR="0" rtl="0" algn="l">
              <a:lnSpc>
                <a:spcPct val="110000"/>
              </a:lnSpc>
              <a:spcBef>
                <a:spcPts val="1507"/>
              </a:spcBef>
              <a:spcAft>
                <a:spcPts val="0"/>
              </a:spcAft>
              <a:buSzPts val="1400"/>
              <a:buNone/>
              <a:defRPr b="0" i="1" sz="1800" u="none" cap="none" strike="noStrike">
                <a:solidFill>
                  <a:srgbClr val="FFFFFF"/>
                </a:solidFill>
                <a:latin typeface="Open Sans Light"/>
                <a:ea typeface="Open Sans Light"/>
                <a:cs typeface="Open Sans Light"/>
                <a:sym typeface="Open Sans Light"/>
              </a:defRPr>
            </a:lvl2pPr>
            <a:lvl3pPr indent="-342900" lvl="2" marL="1371600" marR="0" rtl="0" algn="l">
              <a:lnSpc>
                <a:spcPct val="110000"/>
              </a:lnSpc>
              <a:spcBef>
                <a:spcPts val="753"/>
              </a:spcBef>
              <a:spcAft>
                <a:spcPts val="0"/>
              </a:spcAft>
              <a:buClr>
                <a:schemeClr val="dk2"/>
              </a:buClr>
              <a:buSzPts val="1800"/>
              <a:buFont typeface="Merriweather Sans"/>
              <a:buChar char="■"/>
              <a:defRPr b="0" i="1" sz="1800" u="none" cap="none" strike="noStrike">
                <a:solidFill>
                  <a:srgbClr val="FFFFFF"/>
                </a:solidFill>
                <a:latin typeface="Open Sans Light"/>
                <a:ea typeface="Open Sans Light"/>
                <a:cs typeface="Open Sans Light"/>
                <a:sym typeface="Open Sans Light"/>
              </a:defRPr>
            </a:lvl3pPr>
            <a:lvl4pPr indent="-342900" lvl="3" marL="1828800" marR="0" rtl="0" algn="l">
              <a:lnSpc>
                <a:spcPct val="110000"/>
              </a:lnSpc>
              <a:spcBef>
                <a:spcPts val="753"/>
              </a:spcBef>
              <a:spcAft>
                <a:spcPts val="0"/>
              </a:spcAft>
              <a:buClr>
                <a:schemeClr val="dk2"/>
              </a:buClr>
              <a:buSzPts val="1800"/>
              <a:buFont typeface="Merriweather Sans"/>
              <a:buChar char="●"/>
              <a:defRPr b="0" i="1" sz="1800" u="none" cap="none" strike="noStrike">
                <a:solidFill>
                  <a:srgbClr val="FFFFFF"/>
                </a:solidFill>
                <a:latin typeface="Open Sans Light"/>
                <a:ea typeface="Open Sans Light"/>
                <a:cs typeface="Open Sans Light"/>
                <a:sym typeface="Open Sans Light"/>
              </a:defRPr>
            </a:lvl4pPr>
            <a:lvl5pPr indent="-342900" lvl="4" marL="2286000" marR="0" rtl="0" algn="l">
              <a:lnSpc>
                <a:spcPct val="110000"/>
              </a:lnSpc>
              <a:spcBef>
                <a:spcPts val="753"/>
              </a:spcBef>
              <a:spcAft>
                <a:spcPts val="0"/>
              </a:spcAft>
              <a:buClr>
                <a:schemeClr val="dk2"/>
              </a:buClr>
              <a:buSzPts val="1800"/>
              <a:buFont typeface="Merriweather Sans"/>
              <a:buChar char="-"/>
              <a:defRPr b="0" i="1" sz="1800" u="none" cap="none" strike="noStrike">
                <a:solidFill>
                  <a:srgbClr val="FFFFFF"/>
                </a:solidFill>
                <a:latin typeface="Open Sans Light"/>
                <a:ea typeface="Open Sans Light"/>
                <a:cs typeface="Open Sans Light"/>
                <a:sym typeface="Open Sans Light"/>
              </a:defRPr>
            </a:lvl5pPr>
            <a:lvl6pPr indent="-285750" lvl="5" marL="27432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6pPr>
            <a:lvl7pPr indent="-285750" lvl="6" marL="32004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7pPr>
            <a:lvl8pPr indent="-285750" lvl="7" marL="36576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8pPr>
            <a:lvl9pPr indent="-285750" lvl="8" marL="41148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9pPr>
          </a:lstStyle>
          <a:p/>
        </p:txBody>
      </p:sp>
      <p:sp>
        <p:nvSpPr>
          <p:cNvPr id="72" name="Shape 72"/>
          <p:cNvSpPr txBox="1"/>
          <p:nvPr>
            <p:ph idx="12" type="sldNum"/>
          </p:nvPr>
        </p:nvSpPr>
        <p:spPr>
          <a:xfrm>
            <a:off x="8687471" y="4882319"/>
            <a:ext cx="188700" cy="154200"/>
          </a:xfrm>
          <a:prstGeom prst="rect">
            <a:avLst/>
          </a:prstGeom>
          <a:noFill/>
          <a:ln>
            <a:noFill/>
          </a:ln>
        </p:spPr>
        <p:txBody>
          <a:bodyPr anchorCtr="0" anchor="t" bIns="28700" lIns="57400" spcFirstLastPara="1" rIns="57400" wrap="square" tIns="28700">
            <a:noAutofit/>
          </a:bodyPr>
          <a:lstStyle>
            <a:lvl1pPr indent="0" lvl="0"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1pPr>
            <a:lvl2pPr indent="0" lvl="1"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2pPr>
            <a:lvl3pPr indent="0" lvl="2"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3pPr>
            <a:lvl4pPr indent="0" lvl="3"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4pPr>
            <a:lvl5pPr indent="0" lvl="4"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5pPr>
            <a:lvl6pPr indent="0" lvl="5"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6pPr>
            <a:lvl7pPr indent="0" lvl="6"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7pPr>
            <a:lvl8pPr indent="0" lvl="7"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8pPr>
            <a:lvl9pPr indent="0" lvl="8"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type="obj">
  <p:cSld name="OBJECT">
    <p:spTree>
      <p:nvGrpSpPr>
        <p:cNvPr id="73" name="Shape 73"/>
        <p:cNvGrpSpPr/>
        <p:nvPr/>
      </p:nvGrpSpPr>
      <p:grpSpPr>
        <a:xfrm>
          <a:off x="0" y="0"/>
          <a:ext cx="0" cy="0"/>
          <a:chOff x="0" y="0"/>
          <a:chExt cx="0" cy="0"/>
        </a:xfrm>
      </p:grpSpPr>
      <p:cxnSp>
        <p:nvCxnSpPr>
          <p:cNvPr id="74" name="Shape 74"/>
          <p:cNvCxnSpPr/>
          <p:nvPr/>
        </p:nvCxnSpPr>
        <p:spPr>
          <a:xfrm flipH="1" rot="10800000">
            <a:off x="276820" y="628645"/>
            <a:ext cx="8599200" cy="900"/>
          </a:xfrm>
          <a:prstGeom prst="straightConnector1">
            <a:avLst/>
          </a:prstGeom>
          <a:noFill/>
          <a:ln cap="flat" cmpd="sng" w="12700">
            <a:solidFill>
              <a:schemeClr val="dk1"/>
            </a:solidFill>
            <a:prstDash val="solid"/>
            <a:miter lim="800000"/>
            <a:headEnd len="med" w="med" type="none"/>
            <a:tailEnd len="med" w="med" type="none"/>
          </a:ln>
        </p:spPr>
      </p:cxnSp>
      <p:sp>
        <p:nvSpPr>
          <p:cNvPr id="75" name="Shape 75"/>
          <p:cNvSpPr txBox="1"/>
          <p:nvPr>
            <p:ph type="title"/>
          </p:nvPr>
        </p:nvSpPr>
        <p:spPr>
          <a:xfrm>
            <a:off x="267891" y="160735"/>
            <a:ext cx="8608200" cy="381900"/>
          </a:xfrm>
          <a:prstGeom prst="rect">
            <a:avLst/>
          </a:prstGeom>
          <a:noFill/>
          <a:ln>
            <a:noFill/>
          </a:ln>
        </p:spPr>
        <p:txBody>
          <a:bodyPr anchorCtr="0" anchor="ctr" bIns="91425" lIns="91425" spcFirstLastPara="1" rIns="91425" wrap="square" tIns="91425"/>
          <a:lstStyle>
            <a:lvl1pPr indent="0" lvl="0"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1pPr>
            <a:lvl2pPr indent="0" lvl="1"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2pPr>
            <a:lvl3pPr indent="0" lvl="2"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3pPr>
            <a:lvl4pPr indent="0" lvl="3"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4pPr>
            <a:lvl5pPr indent="0" lvl="4"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5pPr>
            <a:lvl6pPr indent="-7675" lvl="5" marL="287075"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6pPr>
            <a:lvl7pPr indent="-2651" lvl="6" marL="574151"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7pPr>
            <a:lvl8pPr indent="-10327" lvl="7" marL="861227"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8pPr>
            <a:lvl9pPr indent="-5303" lvl="8" marL="1148303"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9pPr>
          </a:lstStyle>
          <a:p/>
        </p:txBody>
      </p:sp>
      <p:sp>
        <p:nvSpPr>
          <p:cNvPr id="76" name="Shape 76"/>
          <p:cNvSpPr txBox="1"/>
          <p:nvPr>
            <p:ph idx="1" type="body"/>
          </p:nvPr>
        </p:nvSpPr>
        <p:spPr>
          <a:xfrm>
            <a:off x="267891" y="750095"/>
            <a:ext cx="8608200" cy="4025100"/>
          </a:xfrm>
          <a:prstGeom prst="rect">
            <a:avLst/>
          </a:prstGeom>
          <a:noFill/>
          <a:ln>
            <a:noFill/>
          </a:ln>
        </p:spPr>
        <p:txBody>
          <a:bodyPr anchorCtr="0" anchor="t" bIns="91425" lIns="91425" spcFirstLastPara="1" rIns="91425" wrap="square" tIns="91425"/>
          <a:lstStyle>
            <a:lvl1pPr indent="-228600" lvl="0" marL="457200" marR="0" rtl="0" algn="l">
              <a:lnSpc>
                <a:spcPct val="120000"/>
              </a:lnSpc>
              <a:spcBef>
                <a:spcPts val="1507"/>
              </a:spcBef>
              <a:spcAft>
                <a:spcPts val="0"/>
              </a:spcAft>
              <a:buSzPts val="1400"/>
              <a:buNone/>
              <a:defRPr b="0" i="0" sz="3000" u="none" cap="none" strike="noStrike">
                <a:solidFill>
                  <a:schemeClr val="dk1"/>
                </a:solidFill>
                <a:latin typeface="Open Sans Light"/>
                <a:ea typeface="Open Sans Light"/>
                <a:cs typeface="Open Sans Light"/>
                <a:sym typeface="Open Sans Light"/>
              </a:defRPr>
            </a:lvl1pPr>
            <a:lvl2pPr indent="-228600" lvl="1" marL="914400" marR="0" rtl="0" algn="l">
              <a:lnSpc>
                <a:spcPct val="120000"/>
              </a:lnSpc>
              <a:spcBef>
                <a:spcPts val="1507"/>
              </a:spcBef>
              <a:spcAft>
                <a:spcPts val="0"/>
              </a:spcAft>
              <a:buSzPts val="1400"/>
              <a:buNone/>
              <a:defRPr b="0" i="0" sz="2300" u="none" cap="none" strike="noStrike">
                <a:solidFill>
                  <a:schemeClr val="dk1"/>
                </a:solidFill>
                <a:latin typeface="Open Sans Light"/>
                <a:ea typeface="Open Sans Light"/>
                <a:cs typeface="Open Sans Light"/>
                <a:sym typeface="Open Sans Light"/>
              </a:defRPr>
            </a:lvl2pPr>
            <a:lvl3pPr indent="-355600" lvl="2" marL="1371600" marR="0" rtl="0" algn="l">
              <a:lnSpc>
                <a:spcPct val="120000"/>
              </a:lnSpc>
              <a:spcBef>
                <a:spcPts val="753"/>
              </a:spcBef>
              <a:spcAft>
                <a:spcPts val="0"/>
              </a:spcAft>
              <a:buClr>
                <a:schemeClr val="dk2"/>
              </a:buClr>
              <a:buSzPts val="2000"/>
              <a:buFont typeface="Merriweather Sans"/>
              <a:buChar char="■"/>
              <a:defRPr b="0" i="0" sz="2000" u="none" cap="none" strike="noStrike">
                <a:solidFill>
                  <a:schemeClr val="dk1"/>
                </a:solidFill>
                <a:latin typeface="Open Sans Light"/>
                <a:ea typeface="Open Sans Light"/>
                <a:cs typeface="Open Sans Light"/>
                <a:sym typeface="Open Sans Light"/>
              </a:defRPr>
            </a:lvl3pPr>
            <a:lvl4pPr indent="-342900" lvl="3" marL="1828800" marR="0" rtl="0" algn="l">
              <a:lnSpc>
                <a:spcPct val="120000"/>
              </a:lnSpc>
              <a:spcBef>
                <a:spcPts val="753"/>
              </a:spcBef>
              <a:spcAft>
                <a:spcPts val="0"/>
              </a:spcAft>
              <a:buClr>
                <a:schemeClr val="dk2"/>
              </a:buClr>
              <a:buSzPts val="1800"/>
              <a:buFont typeface="Merriweather Sans"/>
              <a:buChar char="●"/>
              <a:defRPr b="0" i="0" sz="1800" u="none" cap="none" strike="noStrike">
                <a:solidFill>
                  <a:schemeClr val="dk1"/>
                </a:solidFill>
                <a:latin typeface="Open Sans Light"/>
                <a:ea typeface="Open Sans Light"/>
                <a:cs typeface="Open Sans Light"/>
                <a:sym typeface="Open Sans Light"/>
              </a:defRPr>
            </a:lvl4pPr>
            <a:lvl5pPr indent="-323850" lvl="4" marL="2286000" marR="0" rtl="0" algn="l">
              <a:lnSpc>
                <a:spcPct val="120000"/>
              </a:lnSpc>
              <a:spcBef>
                <a:spcPts val="753"/>
              </a:spcBef>
              <a:spcAft>
                <a:spcPts val="0"/>
              </a:spcAft>
              <a:buClr>
                <a:schemeClr val="dk2"/>
              </a:buClr>
              <a:buSzPts val="1500"/>
              <a:buFont typeface="Merriweather Sans"/>
              <a:buChar char="-"/>
              <a:defRPr b="0" i="0" sz="1500" u="none" cap="none" strike="noStrike">
                <a:solidFill>
                  <a:schemeClr val="dk1"/>
                </a:solidFill>
                <a:latin typeface="Open Sans Light"/>
                <a:ea typeface="Open Sans Light"/>
                <a:cs typeface="Open Sans Light"/>
                <a:sym typeface="Open Sans Light"/>
              </a:defRPr>
            </a:lvl5pPr>
            <a:lvl6pPr indent="-285750" lvl="5" marL="27432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6pPr>
            <a:lvl7pPr indent="-285750" lvl="6" marL="32004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7pPr>
            <a:lvl8pPr indent="-285750" lvl="7" marL="36576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8pPr>
            <a:lvl9pPr indent="-285750" lvl="8" marL="41148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9pPr>
          </a:lstStyle>
          <a:p/>
        </p:txBody>
      </p:sp>
      <p:sp>
        <p:nvSpPr>
          <p:cNvPr id="77" name="Shape 77"/>
          <p:cNvSpPr txBox="1"/>
          <p:nvPr>
            <p:ph idx="12" type="sldNum"/>
          </p:nvPr>
        </p:nvSpPr>
        <p:spPr>
          <a:xfrm>
            <a:off x="8687471" y="4882319"/>
            <a:ext cx="188700" cy="154200"/>
          </a:xfrm>
          <a:prstGeom prst="rect">
            <a:avLst/>
          </a:prstGeom>
          <a:noFill/>
          <a:ln>
            <a:noFill/>
          </a:ln>
        </p:spPr>
        <p:txBody>
          <a:bodyPr anchorCtr="0" anchor="t" bIns="28700" lIns="57400" spcFirstLastPara="1" rIns="57400" wrap="square" tIns="28700">
            <a:noAutofit/>
          </a:bodyPr>
          <a:lstStyle>
            <a:lvl1pPr indent="0" lvl="0"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1pPr>
            <a:lvl2pPr indent="0" lvl="1"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2pPr>
            <a:lvl3pPr indent="0" lvl="2"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3pPr>
            <a:lvl4pPr indent="0" lvl="3"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4pPr>
            <a:lvl5pPr indent="0" lvl="4"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5pPr>
            <a:lvl6pPr indent="0" lvl="5"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6pPr>
            <a:lvl7pPr indent="0" lvl="6"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7pPr>
            <a:lvl8pPr indent="0" lvl="7"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8pPr>
            <a:lvl9pPr indent="0" lvl="8"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ong Form">
  <p:cSld name="Long Form">
    <p:spTree>
      <p:nvGrpSpPr>
        <p:cNvPr id="78" name="Shape 78"/>
        <p:cNvGrpSpPr/>
        <p:nvPr/>
      </p:nvGrpSpPr>
      <p:grpSpPr>
        <a:xfrm>
          <a:off x="0" y="0"/>
          <a:ext cx="0" cy="0"/>
          <a:chOff x="0" y="0"/>
          <a:chExt cx="0" cy="0"/>
        </a:xfrm>
      </p:grpSpPr>
      <p:sp>
        <p:nvSpPr>
          <p:cNvPr id="79" name="Shape 79"/>
          <p:cNvSpPr txBox="1"/>
          <p:nvPr>
            <p:ph type="title"/>
          </p:nvPr>
        </p:nvSpPr>
        <p:spPr>
          <a:xfrm>
            <a:off x="285750" y="241102"/>
            <a:ext cx="2214600" cy="381900"/>
          </a:xfrm>
          <a:prstGeom prst="rect">
            <a:avLst/>
          </a:prstGeom>
          <a:noFill/>
          <a:ln>
            <a:noFill/>
          </a:ln>
        </p:spPr>
        <p:txBody>
          <a:bodyPr anchorCtr="0" anchor="t" bIns="91425" lIns="91425" spcFirstLastPara="1" rIns="91425" wrap="square" tIns="91425"/>
          <a:lstStyle>
            <a:lvl1pPr indent="0" lvl="0"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1pPr>
            <a:lvl2pPr indent="0" lvl="1"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2pPr>
            <a:lvl3pPr indent="0" lvl="2"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3pPr>
            <a:lvl4pPr indent="0" lvl="3"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4pPr>
            <a:lvl5pPr indent="0" lvl="4"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5pPr>
            <a:lvl6pPr indent="-7675" lvl="5" marL="287075"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6pPr>
            <a:lvl7pPr indent="-2651" lvl="6" marL="574151"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7pPr>
            <a:lvl8pPr indent="-10327" lvl="7" marL="861227"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8pPr>
            <a:lvl9pPr indent="-5303" lvl="8" marL="1148303"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9pPr>
          </a:lstStyle>
          <a:p/>
        </p:txBody>
      </p:sp>
      <p:sp>
        <p:nvSpPr>
          <p:cNvPr id="80" name="Shape 80"/>
          <p:cNvSpPr txBox="1"/>
          <p:nvPr>
            <p:ph idx="1" type="body"/>
          </p:nvPr>
        </p:nvSpPr>
        <p:spPr>
          <a:xfrm>
            <a:off x="2669976" y="200918"/>
            <a:ext cx="6206100" cy="45744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507"/>
              </a:spcBef>
              <a:spcAft>
                <a:spcPts val="0"/>
              </a:spcAft>
              <a:buSzPts val="1400"/>
              <a:buNone/>
              <a:defRPr b="0" i="0" sz="2300" u="none" cap="none" strike="noStrike">
                <a:solidFill>
                  <a:schemeClr val="dk1"/>
                </a:solidFill>
                <a:latin typeface="Open Sans Light"/>
                <a:ea typeface="Open Sans Light"/>
                <a:cs typeface="Open Sans Light"/>
                <a:sym typeface="Open Sans Light"/>
              </a:defRPr>
            </a:lvl1pPr>
            <a:lvl2pPr indent="-228600" lvl="1" marL="914400" marR="0" rtl="0" algn="l">
              <a:lnSpc>
                <a:spcPct val="120000"/>
              </a:lnSpc>
              <a:spcBef>
                <a:spcPts val="1507"/>
              </a:spcBef>
              <a:spcAft>
                <a:spcPts val="0"/>
              </a:spcAft>
              <a:buSzPts val="1400"/>
              <a:buNone/>
              <a:defRPr b="0" i="0" sz="2000" u="none" cap="none" strike="noStrike">
                <a:solidFill>
                  <a:schemeClr val="dk1"/>
                </a:solidFill>
                <a:latin typeface="Open Sans Light"/>
                <a:ea typeface="Open Sans Light"/>
                <a:cs typeface="Open Sans Light"/>
                <a:sym typeface="Open Sans Light"/>
              </a:defRPr>
            </a:lvl2pPr>
            <a:lvl3pPr indent="-342900" lvl="2" marL="1371600" marR="0" rtl="0" algn="l">
              <a:lnSpc>
                <a:spcPct val="120000"/>
              </a:lnSpc>
              <a:spcBef>
                <a:spcPts val="753"/>
              </a:spcBef>
              <a:spcAft>
                <a:spcPts val="0"/>
              </a:spcAft>
              <a:buClr>
                <a:schemeClr val="dk2"/>
              </a:buClr>
              <a:buSzPts val="1800"/>
              <a:buFont typeface="Merriweather Sans"/>
              <a:buChar char="■"/>
              <a:defRPr b="0" i="0" sz="1800" u="none" cap="none" strike="noStrike">
                <a:solidFill>
                  <a:schemeClr val="dk1"/>
                </a:solidFill>
                <a:latin typeface="Open Sans Light"/>
                <a:ea typeface="Open Sans Light"/>
                <a:cs typeface="Open Sans Light"/>
                <a:sym typeface="Open Sans Light"/>
              </a:defRPr>
            </a:lvl3pPr>
            <a:lvl4pPr indent="-323850" lvl="3" marL="1828800" marR="0" rtl="0" algn="l">
              <a:lnSpc>
                <a:spcPct val="120000"/>
              </a:lnSpc>
              <a:spcBef>
                <a:spcPts val="753"/>
              </a:spcBef>
              <a:spcAft>
                <a:spcPts val="0"/>
              </a:spcAft>
              <a:buClr>
                <a:schemeClr val="dk2"/>
              </a:buClr>
              <a:buSzPts val="1500"/>
              <a:buFont typeface="Merriweather Sans"/>
              <a:buChar char="●"/>
              <a:defRPr b="0" i="0" sz="1500" u="none" cap="none" strike="noStrike">
                <a:solidFill>
                  <a:schemeClr val="dk1"/>
                </a:solidFill>
                <a:latin typeface="Open Sans Light"/>
                <a:ea typeface="Open Sans Light"/>
                <a:cs typeface="Open Sans Light"/>
                <a:sym typeface="Open Sans Light"/>
              </a:defRPr>
            </a:lvl4pPr>
            <a:lvl5pPr indent="-311150" lvl="4" marL="2286000" marR="0" rtl="0" algn="l">
              <a:lnSpc>
                <a:spcPct val="120000"/>
              </a:lnSpc>
              <a:spcBef>
                <a:spcPts val="753"/>
              </a:spcBef>
              <a:spcAft>
                <a:spcPts val="0"/>
              </a:spcAft>
              <a:buClr>
                <a:schemeClr val="dk2"/>
              </a:buClr>
              <a:buSzPts val="1300"/>
              <a:buFont typeface="Merriweather Sans"/>
              <a:buChar char="-"/>
              <a:defRPr b="0" i="0" sz="1300" u="none" cap="none" strike="noStrike">
                <a:solidFill>
                  <a:schemeClr val="dk1"/>
                </a:solidFill>
                <a:latin typeface="Open Sans Light"/>
                <a:ea typeface="Open Sans Light"/>
                <a:cs typeface="Open Sans Light"/>
                <a:sym typeface="Open Sans Light"/>
              </a:defRPr>
            </a:lvl5pPr>
            <a:lvl6pPr indent="-285750" lvl="5" marL="27432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6pPr>
            <a:lvl7pPr indent="-285750" lvl="6" marL="32004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7pPr>
            <a:lvl8pPr indent="-285750" lvl="7" marL="36576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8pPr>
            <a:lvl9pPr indent="-285750" lvl="8" marL="41148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9pPr>
          </a:lstStyle>
          <a:p/>
        </p:txBody>
      </p:sp>
      <p:sp>
        <p:nvSpPr>
          <p:cNvPr id="81" name="Shape 81"/>
          <p:cNvSpPr txBox="1"/>
          <p:nvPr>
            <p:ph idx="12" type="sldNum"/>
          </p:nvPr>
        </p:nvSpPr>
        <p:spPr>
          <a:xfrm>
            <a:off x="8687471" y="4882319"/>
            <a:ext cx="188700" cy="154200"/>
          </a:xfrm>
          <a:prstGeom prst="rect">
            <a:avLst/>
          </a:prstGeom>
          <a:noFill/>
          <a:ln>
            <a:noFill/>
          </a:ln>
        </p:spPr>
        <p:txBody>
          <a:bodyPr anchorCtr="0" anchor="t" bIns="28700" lIns="57400" spcFirstLastPara="1" rIns="57400" wrap="square" tIns="28700">
            <a:noAutofit/>
          </a:bodyPr>
          <a:lstStyle>
            <a:lvl1pPr indent="0" lvl="0"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1pPr>
            <a:lvl2pPr indent="0" lvl="1"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2pPr>
            <a:lvl3pPr indent="0" lvl="2"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3pPr>
            <a:lvl4pPr indent="0" lvl="3"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4pPr>
            <a:lvl5pPr indent="0" lvl="4"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5pPr>
            <a:lvl6pPr indent="0" lvl="5"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6pPr>
            <a:lvl7pPr indent="0" lvl="6"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7pPr>
            <a:lvl8pPr indent="0" lvl="7"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8pPr>
            <a:lvl9pPr indent="0" lvl="8"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cSld name="Blank">
    <p:spTree>
      <p:nvGrpSpPr>
        <p:cNvPr id="82" name="Shape 82"/>
        <p:cNvGrpSpPr/>
        <p:nvPr/>
      </p:nvGrpSpPr>
      <p:grpSpPr>
        <a:xfrm>
          <a:off x="0" y="0"/>
          <a:ext cx="0" cy="0"/>
          <a:chOff x="0" y="0"/>
          <a:chExt cx="0" cy="0"/>
        </a:xfrm>
      </p:grpSpPr>
      <p:sp>
        <p:nvSpPr>
          <p:cNvPr id="83" name="Shape 83"/>
          <p:cNvSpPr txBox="1"/>
          <p:nvPr>
            <p:ph idx="12" type="sldNum"/>
          </p:nvPr>
        </p:nvSpPr>
        <p:spPr>
          <a:xfrm>
            <a:off x="8687471" y="4882319"/>
            <a:ext cx="188700" cy="154200"/>
          </a:xfrm>
          <a:prstGeom prst="rect">
            <a:avLst/>
          </a:prstGeom>
          <a:noFill/>
          <a:ln>
            <a:noFill/>
          </a:ln>
        </p:spPr>
        <p:txBody>
          <a:bodyPr anchorCtr="0" anchor="t" bIns="28700" lIns="57400" spcFirstLastPara="1" rIns="57400" wrap="square" tIns="28700">
            <a:noAutofit/>
          </a:bodyPr>
          <a:lstStyle>
            <a:lvl1pPr indent="0" lvl="0"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1pPr>
            <a:lvl2pPr indent="0" lvl="1"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2pPr>
            <a:lvl3pPr indent="0" lvl="2"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3pPr>
            <a:lvl4pPr indent="0" lvl="3"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4pPr>
            <a:lvl5pPr indent="0" lvl="4"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5pPr>
            <a:lvl6pPr indent="0" lvl="5"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6pPr>
            <a:lvl7pPr indent="0" lvl="6"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7pPr>
            <a:lvl8pPr indent="0" lvl="7"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8pPr>
            <a:lvl9pPr indent="0" lvl="8"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Quote">
    <p:spTree>
      <p:nvGrpSpPr>
        <p:cNvPr id="84" name="Shape 84"/>
        <p:cNvGrpSpPr/>
        <p:nvPr/>
      </p:nvGrpSpPr>
      <p:grpSpPr>
        <a:xfrm>
          <a:off x="0" y="0"/>
          <a:ext cx="0" cy="0"/>
          <a:chOff x="0" y="0"/>
          <a:chExt cx="0" cy="0"/>
        </a:xfrm>
      </p:grpSpPr>
      <p:sp>
        <p:nvSpPr>
          <p:cNvPr id="85" name="Shape 85"/>
          <p:cNvSpPr txBox="1"/>
          <p:nvPr>
            <p:ph idx="1" type="body"/>
          </p:nvPr>
        </p:nvSpPr>
        <p:spPr>
          <a:xfrm>
            <a:off x="1464469" y="1356375"/>
            <a:ext cx="6215100" cy="2430600"/>
          </a:xfrm>
          <a:prstGeom prst="rect">
            <a:avLst/>
          </a:prstGeom>
          <a:noFill/>
          <a:ln>
            <a:noFill/>
          </a:ln>
        </p:spPr>
        <p:txBody>
          <a:bodyPr anchorCtr="0" anchor="ctr" bIns="91425" lIns="91425" spcFirstLastPara="1" rIns="91425" wrap="square" tIns="91425"/>
          <a:lstStyle>
            <a:lvl1pPr indent="-228600" lvl="0" marL="457200" marR="0" rtl="0" algn="ctr">
              <a:lnSpc>
                <a:spcPct val="120000"/>
              </a:lnSpc>
              <a:spcBef>
                <a:spcPts val="1507"/>
              </a:spcBef>
              <a:spcAft>
                <a:spcPts val="0"/>
              </a:spcAft>
              <a:buClr>
                <a:srgbClr val="808184"/>
              </a:buClr>
              <a:buSzPts val="3000"/>
              <a:buFont typeface="Open Sans Light"/>
              <a:buNone/>
              <a:defRPr b="0" i="1" sz="3000" u="none" cap="none" strike="noStrike">
                <a:solidFill>
                  <a:srgbClr val="808184"/>
                </a:solidFill>
                <a:latin typeface="Open Sans Light"/>
                <a:ea typeface="Open Sans Light"/>
                <a:cs typeface="Open Sans Light"/>
                <a:sym typeface="Open Sans Light"/>
              </a:defRPr>
            </a:lvl1pPr>
            <a:lvl2pPr indent="-228600" lvl="1" marL="914400" marR="0" rtl="0" algn="ctr">
              <a:lnSpc>
                <a:spcPct val="120000"/>
              </a:lnSpc>
              <a:spcBef>
                <a:spcPts val="1507"/>
              </a:spcBef>
              <a:spcAft>
                <a:spcPts val="0"/>
              </a:spcAft>
              <a:buClr>
                <a:srgbClr val="808184"/>
              </a:buClr>
              <a:buSzPts val="2300"/>
              <a:buFont typeface="Open Sans Light"/>
              <a:buNone/>
              <a:defRPr b="0" i="1" sz="2300" u="none" cap="none" strike="noStrike">
                <a:solidFill>
                  <a:srgbClr val="808184"/>
                </a:solidFill>
                <a:latin typeface="Open Sans Light"/>
                <a:ea typeface="Open Sans Light"/>
                <a:cs typeface="Open Sans Light"/>
                <a:sym typeface="Open Sans Light"/>
              </a:defRPr>
            </a:lvl2pPr>
            <a:lvl3pPr indent="-228600" lvl="2" marL="1371600" marR="0" rtl="0" algn="ctr">
              <a:lnSpc>
                <a:spcPct val="120000"/>
              </a:lnSpc>
              <a:spcBef>
                <a:spcPts val="753"/>
              </a:spcBef>
              <a:spcAft>
                <a:spcPts val="0"/>
              </a:spcAft>
              <a:buClr>
                <a:schemeClr val="dk2"/>
              </a:buClr>
              <a:buSzPts val="2000"/>
              <a:buFont typeface="Merriweather Sans"/>
              <a:buNone/>
              <a:defRPr b="0" i="1" sz="2000" u="none" cap="none" strike="noStrike">
                <a:solidFill>
                  <a:srgbClr val="808184"/>
                </a:solidFill>
                <a:latin typeface="Open Sans Light"/>
                <a:ea typeface="Open Sans Light"/>
                <a:cs typeface="Open Sans Light"/>
                <a:sym typeface="Open Sans Light"/>
              </a:defRPr>
            </a:lvl3pPr>
            <a:lvl4pPr indent="-228600" lvl="3" marL="1828800" marR="0" rtl="0" algn="ctr">
              <a:lnSpc>
                <a:spcPct val="120000"/>
              </a:lnSpc>
              <a:spcBef>
                <a:spcPts val="753"/>
              </a:spcBef>
              <a:spcAft>
                <a:spcPts val="0"/>
              </a:spcAft>
              <a:buClr>
                <a:schemeClr val="dk2"/>
              </a:buClr>
              <a:buSzPts val="1800"/>
              <a:buFont typeface="Merriweather Sans"/>
              <a:buNone/>
              <a:defRPr b="0" i="1" sz="1800" u="none" cap="none" strike="noStrike">
                <a:solidFill>
                  <a:srgbClr val="808184"/>
                </a:solidFill>
                <a:latin typeface="Open Sans Light"/>
                <a:ea typeface="Open Sans Light"/>
                <a:cs typeface="Open Sans Light"/>
                <a:sym typeface="Open Sans Light"/>
              </a:defRPr>
            </a:lvl4pPr>
            <a:lvl5pPr indent="-228600" lvl="4" marL="2286000" marR="0" rtl="0" algn="ctr">
              <a:lnSpc>
                <a:spcPct val="120000"/>
              </a:lnSpc>
              <a:spcBef>
                <a:spcPts val="753"/>
              </a:spcBef>
              <a:spcAft>
                <a:spcPts val="0"/>
              </a:spcAft>
              <a:buClr>
                <a:schemeClr val="dk2"/>
              </a:buClr>
              <a:buSzPts val="1500"/>
              <a:buFont typeface="Merriweather Sans"/>
              <a:buNone/>
              <a:defRPr b="0" i="1" sz="1500" u="none" cap="none" strike="noStrike">
                <a:solidFill>
                  <a:srgbClr val="808184"/>
                </a:solidFill>
                <a:latin typeface="Open Sans Light"/>
                <a:ea typeface="Open Sans Light"/>
                <a:cs typeface="Open Sans Light"/>
                <a:sym typeface="Open Sans Light"/>
              </a:defRPr>
            </a:lvl5pPr>
            <a:lvl6pPr indent="-285750" lvl="5" marL="27432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6pPr>
            <a:lvl7pPr indent="-285750" lvl="6" marL="32004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7pPr>
            <a:lvl8pPr indent="-285750" lvl="7" marL="36576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8pPr>
            <a:lvl9pPr indent="-285750" lvl="8" marL="41148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9pPr>
          </a:lstStyle>
          <a:p/>
        </p:txBody>
      </p:sp>
      <p:sp>
        <p:nvSpPr>
          <p:cNvPr id="86" name="Shape 86"/>
          <p:cNvSpPr txBox="1"/>
          <p:nvPr>
            <p:ph idx="12" type="sldNum"/>
          </p:nvPr>
        </p:nvSpPr>
        <p:spPr>
          <a:xfrm>
            <a:off x="8687471" y="4882319"/>
            <a:ext cx="188700" cy="154200"/>
          </a:xfrm>
          <a:prstGeom prst="rect">
            <a:avLst/>
          </a:prstGeom>
          <a:noFill/>
          <a:ln>
            <a:noFill/>
          </a:ln>
        </p:spPr>
        <p:txBody>
          <a:bodyPr anchorCtr="0" anchor="t" bIns="28700" lIns="57400" spcFirstLastPara="1" rIns="57400" wrap="square" tIns="28700">
            <a:noAutofit/>
          </a:bodyPr>
          <a:lstStyle>
            <a:lvl1pPr indent="0" lvl="0"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1pPr>
            <a:lvl2pPr indent="0" lvl="1"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2pPr>
            <a:lvl3pPr indent="0" lvl="2"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3pPr>
            <a:lvl4pPr indent="0" lvl="3"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4pPr>
            <a:lvl5pPr indent="0" lvl="4"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5pPr>
            <a:lvl6pPr indent="0" lvl="5"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6pPr>
            <a:lvl7pPr indent="0" lvl="6"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7pPr>
            <a:lvl8pPr indent="0" lvl="7"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8pPr>
            <a:lvl9pPr indent="0" lvl="8"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with Title">
  <p:cSld name="Blank with Title">
    <p:spTree>
      <p:nvGrpSpPr>
        <p:cNvPr id="87" name="Shape 87"/>
        <p:cNvGrpSpPr/>
        <p:nvPr/>
      </p:nvGrpSpPr>
      <p:grpSpPr>
        <a:xfrm>
          <a:off x="0" y="0"/>
          <a:ext cx="0" cy="0"/>
          <a:chOff x="0" y="0"/>
          <a:chExt cx="0" cy="0"/>
        </a:xfrm>
      </p:grpSpPr>
      <p:cxnSp>
        <p:nvCxnSpPr>
          <p:cNvPr id="88" name="Shape 88"/>
          <p:cNvCxnSpPr/>
          <p:nvPr/>
        </p:nvCxnSpPr>
        <p:spPr>
          <a:xfrm>
            <a:off x="1418705" y="829626"/>
            <a:ext cx="6314400" cy="0"/>
          </a:xfrm>
          <a:prstGeom prst="straightConnector1">
            <a:avLst/>
          </a:prstGeom>
          <a:noFill/>
          <a:ln cap="flat" cmpd="sng" w="12700">
            <a:solidFill>
              <a:schemeClr val="dk1"/>
            </a:solidFill>
            <a:prstDash val="solid"/>
            <a:miter lim="800000"/>
            <a:headEnd len="med" w="med" type="none"/>
            <a:tailEnd len="med" w="med" type="none"/>
          </a:ln>
        </p:spPr>
      </p:cxnSp>
      <p:cxnSp>
        <p:nvCxnSpPr>
          <p:cNvPr id="89" name="Shape 89"/>
          <p:cNvCxnSpPr/>
          <p:nvPr/>
        </p:nvCxnSpPr>
        <p:spPr>
          <a:xfrm>
            <a:off x="1418705" y="193384"/>
            <a:ext cx="6314400" cy="0"/>
          </a:xfrm>
          <a:prstGeom prst="straightConnector1">
            <a:avLst/>
          </a:prstGeom>
          <a:noFill/>
          <a:ln cap="flat" cmpd="sng" w="12700">
            <a:solidFill>
              <a:schemeClr val="dk1"/>
            </a:solidFill>
            <a:prstDash val="solid"/>
            <a:miter lim="800000"/>
            <a:headEnd len="med" w="med" type="none"/>
            <a:tailEnd len="med" w="med" type="none"/>
          </a:ln>
        </p:spPr>
      </p:cxnSp>
      <p:sp>
        <p:nvSpPr>
          <p:cNvPr id="90" name="Shape 90"/>
          <p:cNvSpPr txBox="1"/>
          <p:nvPr>
            <p:ph type="title"/>
          </p:nvPr>
        </p:nvSpPr>
        <p:spPr>
          <a:xfrm>
            <a:off x="339328" y="354956"/>
            <a:ext cx="8465400" cy="381900"/>
          </a:xfrm>
          <a:prstGeom prst="rect">
            <a:avLst/>
          </a:prstGeom>
          <a:noFill/>
          <a:ln>
            <a:noFill/>
          </a:ln>
        </p:spPr>
        <p:txBody>
          <a:bodyPr anchorCtr="0" anchor="ctr" bIns="91425" lIns="91425" spcFirstLastPara="1" rIns="91425" wrap="square" tIns="91425"/>
          <a:lstStyle>
            <a:lvl1pPr indent="0" lvl="0" marL="0" marR="0" rtl="0" algn="ctr">
              <a:lnSpc>
                <a:spcPct val="70000"/>
              </a:lnSpc>
              <a:spcBef>
                <a:spcPts val="0"/>
              </a:spcBef>
              <a:spcAft>
                <a:spcPts val="0"/>
              </a:spcAft>
              <a:buSzPts val="1400"/>
              <a:buNone/>
              <a:defRPr b="0" i="0" sz="3400" u="none" cap="none" strike="noStrike">
                <a:solidFill>
                  <a:schemeClr val="dk2"/>
                </a:solidFill>
                <a:latin typeface="Open Sans ExtraBold"/>
                <a:ea typeface="Open Sans ExtraBold"/>
                <a:cs typeface="Open Sans ExtraBold"/>
                <a:sym typeface="Open Sans ExtraBold"/>
              </a:defRPr>
            </a:lvl1pPr>
            <a:lvl2pPr indent="0" lvl="1"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2pPr>
            <a:lvl3pPr indent="0" lvl="2"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3pPr>
            <a:lvl4pPr indent="0" lvl="3"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4pPr>
            <a:lvl5pPr indent="0" lvl="4"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5pPr>
            <a:lvl6pPr indent="-7675" lvl="5" marL="287075"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6pPr>
            <a:lvl7pPr indent="-2651" lvl="6" marL="574151"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7pPr>
            <a:lvl8pPr indent="-10327" lvl="7" marL="861227"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8pPr>
            <a:lvl9pPr indent="-5303" lvl="8" marL="1148303"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9pPr>
          </a:lstStyle>
          <a:p/>
        </p:txBody>
      </p:sp>
      <p:sp>
        <p:nvSpPr>
          <p:cNvPr id="91" name="Shape 91"/>
          <p:cNvSpPr txBox="1"/>
          <p:nvPr>
            <p:ph idx="12" type="sldNum"/>
          </p:nvPr>
        </p:nvSpPr>
        <p:spPr>
          <a:xfrm>
            <a:off x="8687471" y="4882319"/>
            <a:ext cx="188700" cy="154200"/>
          </a:xfrm>
          <a:prstGeom prst="rect">
            <a:avLst/>
          </a:prstGeom>
          <a:noFill/>
          <a:ln>
            <a:noFill/>
          </a:ln>
        </p:spPr>
        <p:txBody>
          <a:bodyPr anchorCtr="0" anchor="t" bIns="28700" lIns="57400" spcFirstLastPara="1" rIns="57400" wrap="square" tIns="28700">
            <a:noAutofit/>
          </a:bodyPr>
          <a:lstStyle>
            <a:lvl1pPr indent="0" lvl="0"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1pPr>
            <a:lvl2pPr indent="0" lvl="1"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2pPr>
            <a:lvl3pPr indent="0" lvl="2"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3pPr>
            <a:lvl4pPr indent="0" lvl="3"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4pPr>
            <a:lvl5pPr indent="0" lvl="4"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5pPr>
            <a:lvl6pPr indent="0" lvl="5"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6pPr>
            <a:lvl7pPr indent="0" lvl="6"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7pPr>
            <a:lvl8pPr indent="0" lvl="7"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8pPr>
            <a:lvl9pPr indent="0" lvl="8"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1" name="Shape 11"/>
        <p:cNvGrpSpPr/>
        <p:nvPr/>
      </p:nvGrpSpPr>
      <p:grpSpPr>
        <a:xfrm>
          <a:off x="0" y="0"/>
          <a:ext cx="0" cy="0"/>
          <a:chOff x="0" y="0"/>
          <a:chExt cx="0" cy="0"/>
        </a:xfrm>
      </p:grpSpPr>
      <p:sp>
        <p:nvSpPr>
          <p:cNvPr id="12" name="Shape 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a:spcBef>
                <a:spcPts val="0"/>
              </a:spcBef>
              <a:spcAft>
                <a:spcPts val="0"/>
              </a:spcAft>
              <a:buClr>
                <a:schemeClr val="dk1"/>
              </a:buClr>
              <a:buSzPts val="2800"/>
              <a:buFont typeface="Arial"/>
              <a:buNone/>
              <a:defRPr sz="2800">
                <a:solidFill>
                  <a:schemeClr val="dk1"/>
                </a:solidFill>
              </a:defRPr>
            </a:lvl2pPr>
            <a:lvl3pPr lvl="2">
              <a:spcBef>
                <a:spcPts val="0"/>
              </a:spcBef>
              <a:spcAft>
                <a:spcPts val="0"/>
              </a:spcAft>
              <a:buClr>
                <a:schemeClr val="dk1"/>
              </a:buClr>
              <a:buSzPts val="2800"/>
              <a:buFont typeface="Arial"/>
              <a:buNone/>
              <a:defRPr sz="2800">
                <a:solidFill>
                  <a:schemeClr val="dk1"/>
                </a:solidFill>
              </a:defRPr>
            </a:lvl3pPr>
            <a:lvl4pPr lvl="3">
              <a:spcBef>
                <a:spcPts val="0"/>
              </a:spcBef>
              <a:spcAft>
                <a:spcPts val="0"/>
              </a:spcAft>
              <a:buClr>
                <a:schemeClr val="dk1"/>
              </a:buClr>
              <a:buSzPts val="2800"/>
              <a:buFont typeface="Arial"/>
              <a:buNone/>
              <a:defRPr sz="2800">
                <a:solidFill>
                  <a:schemeClr val="dk1"/>
                </a:solidFill>
              </a:defRPr>
            </a:lvl4pPr>
            <a:lvl5pPr lvl="4">
              <a:spcBef>
                <a:spcPts val="0"/>
              </a:spcBef>
              <a:spcAft>
                <a:spcPts val="0"/>
              </a:spcAft>
              <a:buClr>
                <a:schemeClr val="dk1"/>
              </a:buClr>
              <a:buSzPts val="2800"/>
              <a:buFont typeface="Arial"/>
              <a:buNone/>
              <a:defRPr sz="2800">
                <a:solidFill>
                  <a:schemeClr val="dk1"/>
                </a:solidFill>
              </a:defRPr>
            </a:lvl5pPr>
            <a:lvl6pPr lvl="5">
              <a:spcBef>
                <a:spcPts val="0"/>
              </a:spcBef>
              <a:spcAft>
                <a:spcPts val="0"/>
              </a:spcAft>
              <a:buClr>
                <a:schemeClr val="dk1"/>
              </a:buClr>
              <a:buSzPts val="2800"/>
              <a:buFont typeface="Arial"/>
              <a:buNone/>
              <a:defRPr sz="2800">
                <a:solidFill>
                  <a:schemeClr val="dk1"/>
                </a:solidFill>
              </a:defRPr>
            </a:lvl6pPr>
            <a:lvl7pPr lvl="6">
              <a:spcBef>
                <a:spcPts val="0"/>
              </a:spcBef>
              <a:spcAft>
                <a:spcPts val="0"/>
              </a:spcAft>
              <a:buClr>
                <a:schemeClr val="dk1"/>
              </a:buClr>
              <a:buSzPts val="2800"/>
              <a:buFont typeface="Arial"/>
              <a:buNone/>
              <a:defRPr sz="2800">
                <a:solidFill>
                  <a:schemeClr val="dk1"/>
                </a:solidFill>
              </a:defRPr>
            </a:lvl7pPr>
            <a:lvl8pPr lvl="7">
              <a:spcBef>
                <a:spcPts val="0"/>
              </a:spcBef>
              <a:spcAft>
                <a:spcPts val="0"/>
              </a:spcAft>
              <a:buClr>
                <a:schemeClr val="dk1"/>
              </a:buClr>
              <a:buSzPts val="2800"/>
              <a:buFont typeface="Arial"/>
              <a:buNone/>
              <a:defRPr sz="2800">
                <a:solidFill>
                  <a:schemeClr val="dk1"/>
                </a:solidFill>
              </a:defRPr>
            </a:lvl8pPr>
            <a:lvl9pPr lvl="8">
              <a:spcBef>
                <a:spcPts val="0"/>
              </a:spcBef>
              <a:spcAft>
                <a:spcPts val="0"/>
              </a:spcAft>
              <a:buClr>
                <a:schemeClr val="dk1"/>
              </a:buClr>
              <a:buSzPts val="2800"/>
              <a:buFont typeface="Arial"/>
              <a:buNone/>
              <a:defRPr sz="2800">
                <a:solidFill>
                  <a:schemeClr val="dk1"/>
                </a:solidFill>
              </a:defRPr>
            </a:lvl9pPr>
          </a:lstStyle>
          <a:p/>
        </p:txBody>
      </p:sp>
      <p:sp>
        <p:nvSpPr>
          <p:cNvPr id="13" name="Shape 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14" name="Shape 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hecklist">
  <p:cSld name="Checklist">
    <p:spTree>
      <p:nvGrpSpPr>
        <p:cNvPr id="92" name="Shape 92"/>
        <p:cNvGrpSpPr/>
        <p:nvPr/>
      </p:nvGrpSpPr>
      <p:grpSpPr>
        <a:xfrm>
          <a:off x="0" y="0"/>
          <a:ext cx="0" cy="0"/>
          <a:chOff x="0" y="0"/>
          <a:chExt cx="0" cy="0"/>
        </a:xfrm>
      </p:grpSpPr>
      <p:cxnSp>
        <p:nvCxnSpPr>
          <p:cNvPr id="93" name="Shape 93"/>
          <p:cNvCxnSpPr/>
          <p:nvPr/>
        </p:nvCxnSpPr>
        <p:spPr>
          <a:xfrm flipH="1" rot="10800000">
            <a:off x="276820" y="628645"/>
            <a:ext cx="8599200" cy="900"/>
          </a:xfrm>
          <a:prstGeom prst="straightConnector1">
            <a:avLst/>
          </a:prstGeom>
          <a:noFill/>
          <a:ln cap="flat" cmpd="sng" w="12700">
            <a:solidFill>
              <a:schemeClr val="dk1"/>
            </a:solidFill>
            <a:prstDash val="solid"/>
            <a:miter lim="800000"/>
            <a:headEnd len="med" w="med" type="none"/>
            <a:tailEnd len="med" w="med" type="none"/>
          </a:ln>
        </p:spPr>
      </p:cxnSp>
      <p:sp>
        <p:nvSpPr>
          <p:cNvPr id="94" name="Shape 94"/>
          <p:cNvSpPr txBox="1"/>
          <p:nvPr>
            <p:ph type="title"/>
          </p:nvPr>
        </p:nvSpPr>
        <p:spPr>
          <a:xfrm>
            <a:off x="267891" y="160735"/>
            <a:ext cx="8608200" cy="381900"/>
          </a:xfrm>
          <a:prstGeom prst="rect">
            <a:avLst/>
          </a:prstGeom>
          <a:noFill/>
          <a:ln>
            <a:noFill/>
          </a:ln>
        </p:spPr>
        <p:txBody>
          <a:bodyPr anchorCtr="0" anchor="ctr" bIns="91425" lIns="91425" spcFirstLastPara="1" rIns="91425" wrap="square" tIns="91425"/>
          <a:lstStyle>
            <a:lvl1pPr indent="0" lvl="0"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1pPr>
            <a:lvl2pPr indent="0" lvl="1"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2pPr>
            <a:lvl3pPr indent="0" lvl="2"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3pPr>
            <a:lvl4pPr indent="0" lvl="3"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4pPr>
            <a:lvl5pPr indent="0" lvl="4"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5pPr>
            <a:lvl6pPr indent="-7675" lvl="5" marL="287075"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6pPr>
            <a:lvl7pPr indent="-2651" lvl="6" marL="574151"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7pPr>
            <a:lvl8pPr indent="-10327" lvl="7" marL="861227"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8pPr>
            <a:lvl9pPr indent="-5303" lvl="8" marL="1148303"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9pPr>
          </a:lstStyle>
          <a:p/>
        </p:txBody>
      </p:sp>
      <p:sp>
        <p:nvSpPr>
          <p:cNvPr id="95" name="Shape 95"/>
          <p:cNvSpPr txBox="1"/>
          <p:nvPr>
            <p:ph idx="1" type="body"/>
          </p:nvPr>
        </p:nvSpPr>
        <p:spPr>
          <a:xfrm>
            <a:off x="267891" y="750095"/>
            <a:ext cx="8608200" cy="4025100"/>
          </a:xfrm>
          <a:prstGeom prst="rect">
            <a:avLst/>
          </a:prstGeom>
          <a:noFill/>
          <a:ln>
            <a:noFill/>
          </a:ln>
        </p:spPr>
        <p:txBody>
          <a:bodyPr anchorCtr="0" anchor="t" bIns="91425" lIns="91425" spcFirstLastPara="1" rIns="91425" wrap="square" tIns="91425"/>
          <a:lstStyle>
            <a:lvl1pPr indent="-374650" lvl="0" marL="457200" marR="0" rtl="0" algn="l">
              <a:lnSpc>
                <a:spcPct val="120000"/>
              </a:lnSpc>
              <a:spcBef>
                <a:spcPts val="753"/>
              </a:spcBef>
              <a:spcAft>
                <a:spcPts val="0"/>
              </a:spcAft>
              <a:buClr>
                <a:schemeClr val="dk2"/>
              </a:buClr>
              <a:buSzPts val="2300"/>
              <a:buFont typeface="Noto Sans Symbols"/>
              <a:buChar char="◻"/>
              <a:defRPr b="0" i="0" sz="2300" u="none" cap="none" strike="noStrike">
                <a:solidFill>
                  <a:schemeClr val="dk1"/>
                </a:solidFill>
                <a:latin typeface="Open Sans Light"/>
                <a:ea typeface="Open Sans Light"/>
                <a:cs typeface="Open Sans Light"/>
                <a:sym typeface="Open Sans Light"/>
              </a:defRPr>
            </a:lvl1pPr>
            <a:lvl2pPr indent="-374650" lvl="1" marL="914400" marR="0" rtl="0" algn="l">
              <a:lnSpc>
                <a:spcPct val="120000"/>
              </a:lnSpc>
              <a:spcBef>
                <a:spcPts val="753"/>
              </a:spcBef>
              <a:spcAft>
                <a:spcPts val="0"/>
              </a:spcAft>
              <a:buClr>
                <a:schemeClr val="dk2"/>
              </a:buClr>
              <a:buSzPts val="2300"/>
              <a:buFont typeface="Noto Sans Symbols"/>
              <a:buChar char="◻"/>
              <a:defRPr b="0" i="0" sz="2300" u="none" cap="none" strike="noStrike">
                <a:solidFill>
                  <a:schemeClr val="dk1"/>
                </a:solidFill>
                <a:latin typeface="Open Sans Light"/>
                <a:ea typeface="Open Sans Light"/>
                <a:cs typeface="Open Sans Light"/>
                <a:sym typeface="Open Sans Light"/>
              </a:defRPr>
            </a:lvl2pPr>
            <a:lvl3pPr indent="-374650" lvl="2" marL="1371600" marR="0" rtl="0" algn="l">
              <a:lnSpc>
                <a:spcPct val="120000"/>
              </a:lnSpc>
              <a:spcBef>
                <a:spcPts val="753"/>
              </a:spcBef>
              <a:spcAft>
                <a:spcPts val="0"/>
              </a:spcAft>
              <a:buClr>
                <a:schemeClr val="dk2"/>
              </a:buClr>
              <a:buSzPts val="2300"/>
              <a:buFont typeface="Noto Sans Symbols"/>
              <a:buChar char="◻"/>
              <a:defRPr b="0" i="0" sz="2300" u="none" cap="none" strike="noStrike">
                <a:solidFill>
                  <a:schemeClr val="dk1"/>
                </a:solidFill>
                <a:latin typeface="Open Sans Light"/>
                <a:ea typeface="Open Sans Light"/>
                <a:cs typeface="Open Sans Light"/>
                <a:sym typeface="Open Sans Light"/>
              </a:defRPr>
            </a:lvl3pPr>
            <a:lvl4pPr indent="-374650" lvl="3" marL="1828800" marR="0" rtl="0" algn="l">
              <a:lnSpc>
                <a:spcPct val="120000"/>
              </a:lnSpc>
              <a:spcBef>
                <a:spcPts val="753"/>
              </a:spcBef>
              <a:spcAft>
                <a:spcPts val="0"/>
              </a:spcAft>
              <a:buClr>
                <a:schemeClr val="dk2"/>
              </a:buClr>
              <a:buSzPts val="2300"/>
              <a:buFont typeface="Noto Sans Symbols"/>
              <a:buChar char="◻"/>
              <a:defRPr b="0" i="0" sz="2300" u="none" cap="none" strike="noStrike">
                <a:solidFill>
                  <a:schemeClr val="dk1"/>
                </a:solidFill>
                <a:latin typeface="Open Sans Light"/>
                <a:ea typeface="Open Sans Light"/>
                <a:cs typeface="Open Sans Light"/>
                <a:sym typeface="Open Sans Light"/>
              </a:defRPr>
            </a:lvl4pPr>
            <a:lvl5pPr indent="-374650" lvl="4" marL="2286000" marR="0" rtl="0" algn="l">
              <a:lnSpc>
                <a:spcPct val="120000"/>
              </a:lnSpc>
              <a:spcBef>
                <a:spcPts val="753"/>
              </a:spcBef>
              <a:spcAft>
                <a:spcPts val="0"/>
              </a:spcAft>
              <a:buClr>
                <a:schemeClr val="dk2"/>
              </a:buClr>
              <a:buSzPts val="2300"/>
              <a:buFont typeface="Noto Sans Symbols"/>
              <a:buChar char="◻"/>
              <a:defRPr b="0" i="0" sz="2300" u="none" cap="none" strike="noStrike">
                <a:solidFill>
                  <a:schemeClr val="dk1"/>
                </a:solidFill>
                <a:latin typeface="Open Sans Light"/>
                <a:ea typeface="Open Sans Light"/>
                <a:cs typeface="Open Sans Light"/>
                <a:sym typeface="Open Sans Light"/>
              </a:defRPr>
            </a:lvl5pPr>
            <a:lvl6pPr indent="-285750" lvl="5" marL="27432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6pPr>
            <a:lvl7pPr indent="-285750" lvl="6" marL="32004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7pPr>
            <a:lvl8pPr indent="-285750" lvl="7" marL="36576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8pPr>
            <a:lvl9pPr indent="-285750" lvl="8" marL="41148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9pPr>
          </a:lstStyle>
          <a:p/>
        </p:txBody>
      </p:sp>
      <p:sp>
        <p:nvSpPr>
          <p:cNvPr id="96" name="Shape 96"/>
          <p:cNvSpPr txBox="1"/>
          <p:nvPr>
            <p:ph idx="12" type="sldNum"/>
          </p:nvPr>
        </p:nvSpPr>
        <p:spPr>
          <a:xfrm>
            <a:off x="8687471" y="4882319"/>
            <a:ext cx="188700" cy="154200"/>
          </a:xfrm>
          <a:prstGeom prst="rect">
            <a:avLst/>
          </a:prstGeom>
          <a:noFill/>
          <a:ln>
            <a:noFill/>
          </a:ln>
        </p:spPr>
        <p:txBody>
          <a:bodyPr anchorCtr="0" anchor="t" bIns="28700" lIns="57400" spcFirstLastPara="1" rIns="57400" wrap="square" tIns="28700">
            <a:noAutofit/>
          </a:bodyPr>
          <a:lstStyle>
            <a:lvl1pPr indent="0" lvl="0"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1pPr>
            <a:lvl2pPr indent="0" lvl="1"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2pPr>
            <a:lvl3pPr indent="0" lvl="2"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3pPr>
            <a:lvl4pPr indent="0" lvl="3"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4pPr>
            <a:lvl5pPr indent="0" lvl="4"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5pPr>
            <a:lvl6pPr indent="0" lvl="5"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6pPr>
            <a:lvl7pPr indent="0" lvl="6"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7pPr>
            <a:lvl8pPr indent="0" lvl="7"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8pPr>
            <a:lvl9pPr indent="0" lvl="8"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Content">
  <p:cSld name="1_Content">
    <p:spTree>
      <p:nvGrpSpPr>
        <p:cNvPr id="97" name="Shape 97"/>
        <p:cNvGrpSpPr/>
        <p:nvPr/>
      </p:nvGrpSpPr>
      <p:grpSpPr>
        <a:xfrm>
          <a:off x="0" y="0"/>
          <a:ext cx="0" cy="0"/>
          <a:chOff x="0" y="0"/>
          <a:chExt cx="0" cy="0"/>
        </a:xfrm>
      </p:grpSpPr>
      <p:cxnSp>
        <p:nvCxnSpPr>
          <p:cNvPr id="98" name="Shape 98"/>
          <p:cNvCxnSpPr/>
          <p:nvPr/>
        </p:nvCxnSpPr>
        <p:spPr>
          <a:xfrm flipH="1" rot="10800000">
            <a:off x="276820" y="628645"/>
            <a:ext cx="8599200" cy="900"/>
          </a:xfrm>
          <a:prstGeom prst="straightConnector1">
            <a:avLst/>
          </a:prstGeom>
          <a:noFill/>
          <a:ln cap="flat" cmpd="sng" w="12700">
            <a:solidFill>
              <a:schemeClr val="dk1"/>
            </a:solidFill>
            <a:prstDash val="solid"/>
            <a:miter lim="800000"/>
            <a:headEnd len="med" w="med" type="none"/>
            <a:tailEnd len="med" w="med" type="none"/>
          </a:ln>
        </p:spPr>
      </p:cxnSp>
      <p:sp>
        <p:nvSpPr>
          <p:cNvPr id="99" name="Shape 99"/>
          <p:cNvSpPr txBox="1"/>
          <p:nvPr>
            <p:ph type="title"/>
          </p:nvPr>
        </p:nvSpPr>
        <p:spPr>
          <a:xfrm>
            <a:off x="267891" y="160735"/>
            <a:ext cx="8608200" cy="381900"/>
          </a:xfrm>
          <a:prstGeom prst="rect">
            <a:avLst/>
          </a:prstGeom>
          <a:noFill/>
          <a:ln>
            <a:noFill/>
          </a:ln>
        </p:spPr>
        <p:txBody>
          <a:bodyPr anchorCtr="0" anchor="ctr" bIns="91425" lIns="91425" spcFirstLastPara="1" rIns="91425" wrap="square" tIns="91425"/>
          <a:lstStyle>
            <a:lvl1pPr indent="0" lvl="0"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1pPr>
            <a:lvl2pPr indent="0" lvl="1"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2pPr>
            <a:lvl3pPr indent="0" lvl="2"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3pPr>
            <a:lvl4pPr indent="0" lvl="3"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4pPr>
            <a:lvl5pPr indent="0" lvl="4"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5pPr>
            <a:lvl6pPr indent="-7675" lvl="5" marL="287075"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6pPr>
            <a:lvl7pPr indent="-2651" lvl="6" marL="574151"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7pPr>
            <a:lvl8pPr indent="-10327" lvl="7" marL="861227"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8pPr>
            <a:lvl9pPr indent="-5303" lvl="8" marL="1148303"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9pPr>
          </a:lstStyle>
          <a:p/>
        </p:txBody>
      </p:sp>
      <p:sp>
        <p:nvSpPr>
          <p:cNvPr id="100" name="Shape 100"/>
          <p:cNvSpPr txBox="1"/>
          <p:nvPr>
            <p:ph idx="1" type="body"/>
          </p:nvPr>
        </p:nvSpPr>
        <p:spPr>
          <a:xfrm>
            <a:off x="283456" y="750095"/>
            <a:ext cx="4181400" cy="4025100"/>
          </a:xfrm>
          <a:prstGeom prst="rect">
            <a:avLst/>
          </a:prstGeom>
          <a:noFill/>
          <a:ln>
            <a:noFill/>
          </a:ln>
        </p:spPr>
        <p:txBody>
          <a:bodyPr anchorCtr="0" anchor="t" bIns="91425" lIns="91425" spcFirstLastPara="1" rIns="91425" wrap="square" tIns="91425"/>
          <a:lstStyle>
            <a:lvl1pPr indent="-228600" lvl="0" marL="457200" marR="0" rtl="0" algn="l">
              <a:lnSpc>
                <a:spcPct val="120000"/>
              </a:lnSpc>
              <a:spcBef>
                <a:spcPts val="1130"/>
              </a:spcBef>
              <a:spcAft>
                <a:spcPts val="0"/>
              </a:spcAft>
              <a:buSzPts val="1400"/>
              <a:buNone/>
              <a:defRPr b="0" i="0" sz="2800" u="none" cap="none" strike="noStrike">
                <a:solidFill>
                  <a:schemeClr val="dk1"/>
                </a:solidFill>
                <a:latin typeface="Open Sans Light"/>
                <a:ea typeface="Open Sans Light"/>
                <a:cs typeface="Open Sans Light"/>
                <a:sym typeface="Open Sans Light"/>
              </a:defRPr>
            </a:lvl1pPr>
            <a:lvl2pPr indent="-228600" lvl="1" marL="914400" marR="0" rtl="0" algn="l">
              <a:lnSpc>
                <a:spcPct val="120000"/>
              </a:lnSpc>
              <a:spcBef>
                <a:spcPts val="1507"/>
              </a:spcBef>
              <a:spcAft>
                <a:spcPts val="0"/>
              </a:spcAft>
              <a:buSzPts val="1400"/>
              <a:buNone/>
              <a:defRPr b="0" i="0" sz="2300" u="none" cap="none" strike="noStrike">
                <a:solidFill>
                  <a:schemeClr val="dk1"/>
                </a:solidFill>
                <a:latin typeface="Open Sans Light"/>
                <a:ea typeface="Open Sans Light"/>
                <a:cs typeface="Open Sans Light"/>
                <a:sym typeface="Open Sans Light"/>
              </a:defRPr>
            </a:lvl2pPr>
            <a:lvl3pPr indent="-355600" lvl="2" marL="1371600" marR="0" rtl="0" algn="l">
              <a:lnSpc>
                <a:spcPct val="120000"/>
              </a:lnSpc>
              <a:spcBef>
                <a:spcPts val="753"/>
              </a:spcBef>
              <a:spcAft>
                <a:spcPts val="0"/>
              </a:spcAft>
              <a:buClr>
                <a:schemeClr val="dk2"/>
              </a:buClr>
              <a:buSzPts val="2000"/>
              <a:buFont typeface="Merriweather Sans"/>
              <a:buChar char="■"/>
              <a:defRPr b="0" i="0" sz="2000" u="none" cap="none" strike="noStrike">
                <a:solidFill>
                  <a:schemeClr val="dk1"/>
                </a:solidFill>
                <a:latin typeface="Open Sans Light"/>
                <a:ea typeface="Open Sans Light"/>
                <a:cs typeface="Open Sans Light"/>
                <a:sym typeface="Open Sans Light"/>
              </a:defRPr>
            </a:lvl3pPr>
            <a:lvl4pPr indent="-342900" lvl="3" marL="1828800" marR="0" rtl="0" algn="l">
              <a:lnSpc>
                <a:spcPct val="120000"/>
              </a:lnSpc>
              <a:spcBef>
                <a:spcPts val="753"/>
              </a:spcBef>
              <a:spcAft>
                <a:spcPts val="0"/>
              </a:spcAft>
              <a:buClr>
                <a:schemeClr val="dk2"/>
              </a:buClr>
              <a:buSzPts val="1800"/>
              <a:buFont typeface="Merriweather Sans"/>
              <a:buChar char="●"/>
              <a:defRPr b="0" i="0" sz="1800" u="none" cap="none" strike="noStrike">
                <a:solidFill>
                  <a:schemeClr val="dk1"/>
                </a:solidFill>
                <a:latin typeface="Open Sans Light"/>
                <a:ea typeface="Open Sans Light"/>
                <a:cs typeface="Open Sans Light"/>
                <a:sym typeface="Open Sans Light"/>
              </a:defRPr>
            </a:lvl4pPr>
            <a:lvl5pPr indent="-323850" lvl="4" marL="2286000" marR="0" rtl="0" algn="l">
              <a:lnSpc>
                <a:spcPct val="120000"/>
              </a:lnSpc>
              <a:spcBef>
                <a:spcPts val="753"/>
              </a:spcBef>
              <a:spcAft>
                <a:spcPts val="0"/>
              </a:spcAft>
              <a:buClr>
                <a:schemeClr val="dk2"/>
              </a:buClr>
              <a:buSzPts val="1500"/>
              <a:buFont typeface="Merriweather Sans"/>
              <a:buChar char="-"/>
              <a:defRPr b="0" i="0" sz="1500" u="none" cap="none" strike="noStrike">
                <a:solidFill>
                  <a:schemeClr val="dk1"/>
                </a:solidFill>
                <a:latin typeface="Open Sans Light"/>
                <a:ea typeface="Open Sans Light"/>
                <a:cs typeface="Open Sans Light"/>
                <a:sym typeface="Open Sans Light"/>
              </a:defRPr>
            </a:lvl5pPr>
            <a:lvl6pPr indent="-285750" lvl="5" marL="27432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6pPr>
            <a:lvl7pPr indent="-285750" lvl="6" marL="32004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7pPr>
            <a:lvl8pPr indent="-285750" lvl="7" marL="36576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8pPr>
            <a:lvl9pPr indent="-285750" lvl="8" marL="41148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9pPr>
          </a:lstStyle>
          <a:p/>
        </p:txBody>
      </p:sp>
      <p:sp>
        <p:nvSpPr>
          <p:cNvPr id="101" name="Shape 101"/>
          <p:cNvSpPr txBox="1"/>
          <p:nvPr>
            <p:ph idx="2" type="body"/>
          </p:nvPr>
        </p:nvSpPr>
        <p:spPr>
          <a:xfrm>
            <a:off x="4689495" y="750095"/>
            <a:ext cx="4181400" cy="4025100"/>
          </a:xfrm>
          <a:prstGeom prst="rect">
            <a:avLst/>
          </a:prstGeom>
          <a:noFill/>
          <a:ln>
            <a:noFill/>
          </a:ln>
        </p:spPr>
        <p:txBody>
          <a:bodyPr anchorCtr="0" anchor="t" bIns="91425" lIns="91425" spcFirstLastPara="1" rIns="91425" wrap="square" tIns="91425"/>
          <a:lstStyle>
            <a:lvl1pPr indent="-228600" lvl="0" marL="457200" marR="0" rtl="0" algn="l">
              <a:lnSpc>
                <a:spcPct val="120000"/>
              </a:lnSpc>
              <a:spcBef>
                <a:spcPts val="1130"/>
              </a:spcBef>
              <a:spcAft>
                <a:spcPts val="0"/>
              </a:spcAft>
              <a:buSzPts val="1400"/>
              <a:buNone/>
              <a:defRPr b="0" i="0" sz="2800" u="none" cap="none" strike="noStrike">
                <a:solidFill>
                  <a:schemeClr val="dk1"/>
                </a:solidFill>
                <a:latin typeface="Open Sans Light"/>
                <a:ea typeface="Open Sans Light"/>
                <a:cs typeface="Open Sans Light"/>
                <a:sym typeface="Open Sans Light"/>
              </a:defRPr>
            </a:lvl1pPr>
            <a:lvl2pPr indent="-228600" lvl="1" marL="914400" marR="0" rtl="0" algn="l">
              <a:lnSpc>
                <a:spcPct val="120000"/>
              </a:lnSpc>
              <a:spcBef>
                <a:spcPts val="1507"/>
              </a:spcBef>
              <a:spcAft>
                <a:spcPts val="0"/>
              </a:spcAft>
              <a:buSzPts val="1400"/>
              <a:buNone/>
              <a:defRPr b="0" i="0" sz="2300" u="none" cap="none" strike="noStrike">
                <a:solidFill>
                  <a:schemeClr val="dk1"/>
                </a:solidFill>
                <a:latin typeface="Open Sans Light"/>
                <a:ea typeface="Open Sans Light"/>
                <a:cs typeface="Open Sans Light"/>
                <a:sym typeface="Open Sans Light"/>
              </a:defRPr>
            </a:lvl2pPr>
            <a:lvl3pPr indent="-355600" lvl="2" marL="1371600" marR="0" rtl="0" algn="l">
              <a:lnSpc>
                <a:spcPct val="120000"/>
              </a:lnSpc>
              <a:spcBef>
                <a:spcPts val="753"/>
              </a:spcBef>
              <a:spcAft>
                <a:spcPts val="0"/>
              </a:spcAft>
              <a:buClr>
                <a:schemeClr val="dk2"/>
              </a:buClr>
              <a:buSzPts val="2000"/>
              <a:buFont typeface="Merriweather Sans"/>
              <a:buChar char="■"/>
              <a:defRPr b="0" i="0" sz="2000" u="none" cap="none" strike="noStrike">
                <a:solidFill>
                  <a:schemeClr val="dk1"/>
                </a:solidFill>
                <a:latin typeface="Open Sans Light"/>
                <a:ea typeface="Open Sans Light"/>
                <a:cs typeface="Open Sans Light"/>
                <a:sym typeface="Open Sans Light"/>
              </a:defRPr>
            </a:lvl3pPr>
            <a:lvl4pPr indent="-342900" lvl="3" marL="1828800" marR="0" rtl="0" algn="l">
              <a:lnSpc>
                <a:spcPct val="120000"/>
              </a:lnSpc>
              <a:spcBef>
                <a:spcPts val="753"/>
              </a:spcBef>
              <a:spcAft>
                <a:spcPts val="0"/>
              </a:spcAft>
              <a:buClr>
                <a:schemeClr val="dk2"/>
              </a:buClr>
              <a:buSzPts val="1800"/>
              <a:buFont typeface="Merriweather Sans"/>
              <a:buChar char="●"/>
              <a:defRPr b="0" i="0" sz="1800" u="none" cap="none" strike="noStrike">
                <a:solidFill>
                  <a:schemeClr val="dk1"/>
                </a:solidFill>
                <a:latin typeface="Open Sans Light"/>
                <a:ea typeface="Open Sans Light"/>
                <a:cs typeface="Open Sans Light"/>
                <a:sym typeface="Open Sans Light"/>
              </a:defRPr>
            </a:lvl4pPr>
            <a:lvl5pPr indent="-323850" lvl="4" marL="2286000" marR="0" rtl="0" algn="l">
              <a:lnSpc>
                <a:spcPct val="120000"/>
              </a:lnSpc>
              <a:spcBef>
                <a:spcPts val="753"/>
              </a:spcBef>
              <a:spcAft>
                <a:spcPts val="0"/>
              </a:spcAft>
              <a:buClr>
                <a:schemeClr val="dk2"/>
              </a:buClr>
              <a:buSzPts val="1500"/>
              <a:buFont typeface="Merriweather Sans"/>
              <a:buChar char="-"/>
              <a:defRPr b="0" i="0" sz="1500" u="none" cap="none" strike="noStrike">
                <a:solidFill>
                  <a:schemeClr val="dk1"/>
                </a:solidFill>
                <a:latin typeface="Open Sans Light"/>
                <a:ea typeface="Open Sans Light"/>
                <a:cs typeface="Open Sans Light"/>
                <a:sym typeface="Open Sans Light"/>
              </a:defRPr>
            </a:lvl5pPr>
            <a:lvl6pPr indent="-285750" lvl="5" marL="27432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6pPr>
            <a:lvl7pPr indent="-285750" lvl="6" marL="32004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7pPr>
            <a:lvl8pPr indent="-285750" lvl="7" marL="36576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8pPr>
            <a:lvl9pPr indent="-285750" lvl="8" marL="41148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9pPr>
          </a:lstStyle>
          <a:p/>
        </p:txBody>
      </p:sp>
      <p:sp>
        <p:nvSpPr>
          <p:cNvPr id="102" name="Shape 102"/>
          <p:cNvSpPr txBox="1"/>
          <p:nvPr>
            <p:ph idx="12" type="sldNum"/>
          </p:nvPr>
        </p:nvSpPr>
        <p:spPr>
          <a:xfrm>
            <a:off x="8687471" y="4882319"/>
            <a:ext cx="188700" cy="154200"/>
          </a:xfrm>
          <a:prstGeom prst="rect">
            <a:avLst/>
          </a:prstGeom>
          <a:noFill/>
          <a:ln>
            <a:noFill/>
          </a:ln>
        </p:spPr>
        <p:txBody>
          <a:bodyPr anchorCtr="0" anchor="t" bIns="28700" lIns="57400" spcFirstLastPara="1" rIns="57400" wrap="square" tIns="28700">
            <a:noAutofit/>
          </a:bodyPr>
          <a:lstStyle>
            <a:lvl1pPr indent="0" lvl="0"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1pPr>
            <a:lvl2pPr indent="0" lvl="1"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2pPr>
            <a:lvl3pPr indent="0" lvl="2"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3pPr>
            <a:lvl4pPr indent="0" lvl="3"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4pPr>
            <a:lvl5pPr indent="0" lvl="4"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5pPr>
            <a:lvl6pPr indent="0" lvl="5"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6pPr>
            <a:lvl7pPr indent="0" lvl="6"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7pPr>
            <a:lvl8pPr indent="0" lvl="7"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8pPr>
            <a:lvl9pPr indent="0" lvl="8" marL="0" marR="0" rtl="0" algn="r">
              <a:lnSpc>
                <a:spcPct val="100000"/>
              </a:lnSpc>
              <a:spcBef>
                <a:spcPts val="0"/>
              </a:spcBef>
              <a:spcAft>
                <a:spcPts val="0"/>
              </a:spcAft>
              <a:buNone/>
              <a:defRPr b="0" i="1" sz="700">
                <a:solidFill>
                  <a:srgbClr val="808184"/>
                </a:solidFill>
                <a:latin typeface="Open Sans Light"/>
                <a:ea typeface="Open Sans Light"/>
                <a:cs typeface="Open Sans Light"/>
                <a:sym typeface="Open Sans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losing">
  <p:cSld name="Closing">
    <p:bg>
      <p:bgPr>
        <a:solidFill>
          <a:schemeClr val="dk2"/>
        </a:solidFill>
      </p:bgPr>
    </p:bg>
    <p:spTree>
      <p:nvGrpSpPr>
        <p:cNvPr id="103" name="Shape 103"/>
        <p:cNvGrpSpPr/>
        <p:nvPr/>
      </p:nvGrpSpPr>
      <p:grpSpPr>
        <a:xfrm>
          <a:off x="0" y="0"/>
          <a:ext cx="0" cy="0"/>
          <a:chOff x="0" y="0"/>
          <a:chExt cx="0" cy="0"/>
        </a:xfrm>
      </p:grpSpPr>
      <p:cxnSp>
        <p:nvCxnSpPr>
          <p:cNvPr id="104" name="Shape 104"/>
          <p:cNvCxnSpPr/>
          <p:nvPr/>
        </p:nvCxnSpPr>
        <p:spPr>
          <a:xfrm>
            <a:off x="1839516" y="1687715"/>
            <a:ext cx="5472900" cy="0"/>
          </a:xfrm>
          <a:prstGeom prst="straightConnector1">
            <a:avLst/>
          </a:prstGeom>
          <a:noFill/>
          <a:ln cap="flat" cmpd="sng" w="12700">
            <a:solidFill>
              <a:schemeClr val="lt1"/>
            </a:solidFill>
            <a:prstDash val="solid"/>
            <a:miter lim="800000"/>
            <a:headEnd len="med" w="med" type="none"/>
            <a:tailEnd len="med" w="med" type="none"/>
          </a:ln>
        </p:spPr>
      </p:cxnSp>
      <p:pic>
        <p:nvPicPr>
          <p:cNvPr descr="TW_Logo_NoTag_wht.pdf" id="105" name="Shape 105"/>
          <p:cNvPicPr preferRelativeResize="0"/>
          <p:nvPr/>
        </p:nvPicPr>
        <p:blipFill rotWithShape="1">
          <a:blip r:embed="rId2">
            <a:alphaModFix/>
          </a:blip>
          <a:srcRect b="0" l="0" r="0" t="0"/>
          <a:stretch/>
        </p:blipFill>
        <p:spPr>
          <a:xfrm>
            <a:off x="3507296" y="4460391"/>
            <a:ext cx="2117282" cy="329397"/>
          </a:xfrm>
          <a:prstGeom prst="rect">
            <a:avLst/>
          </a:prstGeom>
          <a:noFill/>
          <a:ln>
            <a:noFill/>
          </a:ln>
        </p:spPr>
      </p:pic>
      <p:sp>
        <p:nvSpPr>
          <p:cNvPr id="106" name="Shape 106"/>
          <p:cNvSpPr txBox="1"/>
          <p:nvPr>
            <p:ph type="title"/>
          </p:nvPr>
        </p:nvSpPr>
        <p:spPr>
          <a:xfrm>
            <a:off x="267891" y="602755"/>
            <a:ext cx="8608200" cy="1004700"/>
          </a:xfrm>
          <a:prstGeom prst="rect">
            <a:avLst/>
          </a:prstGeom>
          <a:noFill/>
          <a:ln>
            <a:noFill/>
          </a:ln>
        </p:spPr>
        <p:txBody>
          <a:bodyPr anchorCtr="0" anchor="ctr" bIns="91425" lIns="91425" spcFirstLastPara="1" rIns="91425" wrap="square" tIns="91425"/>
          <a:lstStyle>
            <a:lvl1pPr indent="0" lvl="0" marL="0" marR="0" rtl="0" algn="ctr">
              <a:lnSpc>
                <a:spcPct val="70000"/>
              </a:lnSpc>
              <a:spcBef>
                <a:spcPts val="0"/>
              </a:spcBef>
              <a:spcAft>
                <a:spcPts val="0"/>
              </a:spcAft>
              <a:buSzPts val="1400"/>
              <a:buNone/>
              <a:defRPr b="0" i="0" sz="5300" u="none" cap="none" strike="noStrike">
                <a:solidFill>
                  <a:schemeClr val="lt1"/>
                </a:solidFill>
                <a:latin typeface="Open Sans ExtraBold"/>
                <a:ea typeface="Open Sans ExtraBold"/>
                <a:cs typeface="Open Sans ExtraBold"/>
                <a:sym typeface="Open Sans ExtraBold"/>
              </a:defRPr>
            </a:lvl1pPr>
            <a:lvl2pPr indent="0" lvl="1" marL="0" marR="0" rtl="0" algn="l">
              <a:lnSpc>
                <a:spcPct val="70000"/>
              </a:lnSpc>
              <a:spcBef>
                <a:spcPts val="0"/>
              </a:spcBef>
              <a:spcAft>
                <a:spcPts val="0"/>
              </a:spcAft>
              <a:buSzPts val="1400"/>
              <a:buNone/>
              <a:defRPr b="0" i="0" sz="2300" u="none" cap="none" strike="noStrike">
                <a:solidFill>
                  <a:schemeClr val="lt2"/>
                </a:solidFill>
                <a:latin typeface="Open Sans ExtraBold"/>
                <a:ea typeface="Open Sans ExtraBold"/>
                <a:cs typeface="Open Sans ExtraBold"/>
                <a:sym typeface="Open Sans ExtraBold"/>
              </a:defRPr>
            </a:lvl2pPr>
            <a:lvl3pPr indent="0" lvl="2" marL="0" marR="0" rtl="0" algn="l">
              <a:lnSpc>
                <a:spcPct val="70000"/>
              </a:lnSpc>
              <a:spcBef>
                <a:spcPts val="0"/>
              </a:spcBef>
              <a:spcAft>
                <a:spcPts val="0"/>
              </a:spcAft>
              <a:buSzPts val="1400"/>
              <a:buNone/>
              <a:defRPr b="0" i="0" sz="2300" u="none" cap="none" strike="noStrike">
                <a:solidFill>
                  <a:schemeClr val="lt2"/>
                </a:solidFill>
                <a:latin typeface="Open Sans ExtraBold"/>
                <a:ea typeface="Open Sans ExtraBold"/>
                <a:cs typeface="Open Sans ExtraBold"/>
                <a:sym typeface="Open Sans ExtraBold"/>
              </a:defRPr>
            </a:lvl3pPr>
            <a:lvl4pPr indent="0" lvl="3" marL="0" marR="0" rtl="0" algn="l">
              <a:lnSpc>
                <a:spcPct val="70000"/>
              </a:lnSpc>
              <a:spcBef>
                <a:spcPts val="0"/>
              </a:spcBef>
              <a:spcAft>
                <a:spcPts val="0"/>
              </a:spcAft>
              <a:buSzPts val="1400"/>
              <a:buNone/>
              <a:defRPr b="0" i="0" sz="2300" u="none" cap="none" strike="noStrike">
                <a:solidFill>
                  <a:schemeClr val="lt2"/>
                </a:solidFill>
                <a:latin typeface="Open Sans ExtraBold"/>
                <a:ea typeface="Open Sans ExtraBold"/>
                <a:cs typeface="Open Sans ExtraBold"/>
                <a:sym typeface="Open Sans ExtraBold"/>
              </a:defRPr>
            </a:lvl4pPr>
            <a:lvl5pPr indent="0" lvl="4" marL="0" marR="0" rtl="0" algn="l">
              <a:lnSpc>
                <a:spcPct val="70000"/>
              </a:lnSpc>
              <a:spcBef>
                <a:spcPts val="0"/>
              </a:spcBef>
              <a:spcAft>
                <a:spcPts val="0"/>
              </a:spcAft>
              <a:buSzPts val="1400"/>
              <a:buNone/>
              <a:defRPr b="0" i="0" sz="2300" u="none" cap="none" strike="noStrike">
                <a:solidFill>
                  <a:schemeClr val="lt2"/>
                </a:solidFill>
                <a:latin typeface="Open Sans ExtraBold"/>
                <a:ea typeface="Open Sans ExtraBold"/>
                <a:cs typeface="Open Sans ExtraBold"/>
                <a:sym typeface="Open Sans ExtraBold"/>
              </a:defRPr>
            </a:lvl5pPr>
            <a:lvl6pPr indent="-7675" lvl="5" marL="287075" marR="0" rtl="0" algn="l">
              <a:lnSpc>
                <a:spcPct val="70000"/>
              </a:lnSpc>
              <a:spcBef>
                <a:spcPts val="0"/>
              </a:spcBef>
              <a:spcAft>
                <a:spcPts val="0"/>
              </a:spcAft>
              <a:buSzPts val="1400"/>
              <a:buNone/>
              <a:defRPr b="0" i="0" sz="2300" u="none" cap="none" strike="noStrike">
                <a:solidFill>
                  <a:schemeClr val="lt1"/>
                </a:solidFill>
                <a:latin typeface="Open Sans ExtraBold"/>
                <a:ea typeface="Open Sans ExtraBold"/>
                <a:cs typeface="Open Sans ExtraBold"/>
                <a:sym typeface="Open Sans ExtraBold"/>
              </a:defRPr>
            </a:lvl6pPr>
            <a:lvl7pPr indent="-2651" lvl="6" marL="574151" marR="0" rtl="0" algn="l">
              <a:lnSpc>
                <a:spcPct val="70000"/>
              </a:lnSpc>
              <a:spcBef>
                <a:spcPts val="0"/>
              </a:spcBef>
              <a:spcAft>
                <a:spcPts val="0"/>
              </a:spcAft>
              <a:buSzPts val="1400"/>
              <a:buNone/>
              <a:defRPr b="0" i="0" sz="2300" u="none" cap="none" strike="noStrike">
                <a:solidFill>
                  <a:schemeClr val="lt1"/>
                </a:solidFill>
                <a:latin typeface="Open Sans ExtraBold"/>
                <a:ea typeface="Open Sans ExtraBold"/>
                <a:cs typeface="Open Sans ExtraBold"/>
                <a:sym typeface="Open Sans ExtraBold"/>
              </a:defRPr>
            </a:lvl7pPr>
            <a:lvl8pPr indent="-10327" lvl="7" marL="861227" marR="0" rtl="0" algn="l">
              <a:lnSpc>
                <a:spcPct val="70000"/>
              </a:lnSpc>
              <a:spcBef>
                <a:spcPts val="0"/>
              </a:spcBef>
              <a:spcAft>
                <a:spcPts val="0"/>
              </a:spcAft>
              <a:buSzPts val="1400"/>
              <a:buNone/>
              <a:defRPr b="0" i="0" sz="2300" u="none" cap="none" strike="noStrike">
                <a:solidFill>
                  <a:schemeClr val="lt1"/>
                </a:solidFill>
                <a:latin typeface="Open Sans ExtraBold"/>
                <a:ea typeface="Open Sans ExtraBold"/>
                <a:cs typeface="Open Sans ExtraBold"/>
                <a:sym typeface="Open Sans ExtraBold"/>
              </a:defRPr>
            </a:lvl8pPr>
            <a:lvl9pPr indent="-5303" lvl="8" marL="1148303" marR="0" rtl="0" algn="l">
              <a:lnSpc>
                <a:spcPct val="70000"/>
              </a:lnSpc>
              <a:spcBef>
                <a:spcPts val="0"/>
              </a:spcBef>
              <a:spcAft>
                <a:spcPts val="0"/>
              </a:spcAft>
              <a:buSzPts val="1400"/>
              <a:buNone/>
              <a:defRPr b="0" i="0" sz="2300" u="none" cap="none" strike="noStrike">
                <a:solidFill>
                  <a:schemeClr val="lt1"/>
                </a:solidFill>
                <a:latin typeface="Open Sans ExtraBold"/>
                <a:ea typeface="Open Sans ExtraBold"/>
                <a:cs typeface="Open Sans ExtraBold"/>
                <a:sym typeface="Open Sans ExtraBold"/>
              </a:defRPr>
            </a:lvl9pPr>
          </a:lstStyle>
          <a:p/>
        </p:txBody>
      </p:sp>
      <p:sp>
        <p:nvSpPr>
          <p:cNvPr id="107" name="Shape 107"/>
          <p:cNvSpPr txBox="1"/>
          <p:nvPr>
            <p:ph idx="1" type="body"/>
          </p:nvPr>
        </p:nvSpPr>
        <p:spPr>
          <a:xfrm>
            <a:off x="1839516" y="1732082"/>
            <a:ext cx="5465100" cy="1940700"/>
          </a:xfrm>
          <a:prstGeom prst="rect">
            <a:avLst/>
          </a:prstGeom>
          <a:solidFill>
            <a:schemeClr val="dk2"/>
          </a:solidFill>
          <a:ln>
            <a:noFill/>
          </a:ln>
          <a:effectLst>
            <a:outerShdw rotWithShape="0" algn="tl" dir="5400000" dist="25400">
              <a:schemeClr val="lt1"/>
            </a:outerShdw>
          </a:effectLst>
        </p:spPr>
        <p:txBody>
          <a:bodyPr anchorCtr="0" anchor="t" bIns="91425" lIns="91425" spcFirstLastPara="1" rIns="91425" wrap="square" tIns="91425"/>
          <a:lstStyle>
            <a:lvl1pPr indent="-228600" lvl="0" marL="457200" marR="0" rtl="0" algn="ctr">
              <a:lnSpc>
                <a:spcPct val="120000"/>
              </a:lnSpc>
              <a:spcBef>
                <a:spcPts val="0"/>
              </a:spcBef>
              <a:spcAft>
                <a:spcPts val="0"/>
              </a:spcAft>
              <a:buClr>
                <a:schemeClr val="lt1"/>
              </a:buClr>
              <a:buSzPts val="1800"/>
              <a:buFont typeface="Open Sans Light"/>
              <a:buNone/>
              <a:defRPr b="0" i="1" sz="1800" u="none" cap="none" strike="noStrike">
                <a:solidFill>
                  <a:schemeClr val="lt1"/>
                </a:solidFill>
                <a:latin typeface="Open Sans Light"/>
                <a:ea typeface="Open Sans Light"/>
                <a:cs typeface="Open Sans Light"/>
                <a:sym typeface="Open Sans Light"/>
              </a:defRPr>
            </a:lvl1pPr>
            <a:lvl2pPr indent="-228600" lvl="1" marL="914400" marR="0" rtl="0" algn="ctr">
              <a:lnSpc>
                <a:spcPct val="120000"/>
              </a:lnSpc>
              <a:spcBef>
                <a:spcPts val="0"/>
              </a:spcBef>
              <a:spcAft>
                <a:spcPts val="0"/>
              </a:spcAft>
              <a:buClr>
                <a:schemeClr val="lt1"/>
              </a:buClr>
              <a:buSzPts val="1800"/>
              <a:buFont typeface="Open Sans Light"/>
              <a:buNone/>
              <a:defRPr b="0" i="1" sz="1800" u="none" cap="none" strike="noStrike">
                <a:solidFill>
                  <a:schemeClr val="lt1"/>
                </a:solidFill>
                <a:latin typeface="Open Sans Light"/>
                <a:ea typeface="Open Sans Light"/>
                <a:cs typeface="Open Sans Light"/>
                <a:sym typeface="Open Sans Light"/>
              </a:defRPr>
            </a:lvl2pPr>
            <a:lvl3pPr indent="-228600" lvl="2" marL="1371600" marR="0" rtl="0" algn="ctr">
              <a:lnSpc>
                <a:spcPct val="120000"/>
              </a:lnSpc>
              <a:spcBef>
                <a:spcPts val="0"/>
              </a:spcBef>
              <a:spcAft>
                <a:spcPts val="0"/>
              </a:spcAft>
              <a:buClr>
                <a:schemeClr val="lt2"/>
              </a:buClr>
              <a:buSzPts val="1800"/>
              <a:buFont typeface="Merriweather Sans"/>
              <a:buNone/>
              <a:defRPr b="0" i="1" sz="1800" u="none" cap="none" strike="noStrike">
                <a:solidFill>
                  <a:schemeClr val="lt1"/>
                </a:solidFill>
                <a:latin typeface="Open Sans Light"/>
                <a:ea typeface="Open Sans Light"/>
                <a:cs typeface="Open Sans Light"/>
                <a:sym typeface="Open Sans Light"/>
              </a:defRPr>
            </a:lvl3pPr>
            <a:lvl4pPr indent="-228600" lvl="3" marL="1828800" marR="0" rtl="0" algn="ctr">
              <a:lnSpc>
                <a:spcPct val="120000"/>
              </a:lnSpc>
              <a:spcBef>
                <a:spcPts val="0"/>
              </a:spcBef>
              <a:spcAft>
                <a:spcPts val="0"/>
              </a:spcAft>
              <a:buClr>
                <a:schemeClr val="lt2"/>
              </a:buClr>
              <a:buSzPts val="1800"/>
              <a:buFont typeface="Merriweather Sans"/>
              <a:buNone/>
              <a:defRPr b="0" i="1" sz="1800" u="none" cap="none" strike="noStrike">
                <a:solidFill>
                  <a:schemeClr val="lt1"/>
                </a:solidFill>
                <a:latin typeface="Open Sans Light"/>
                <a:ea typeface="Open Sans Light"/>
                <a:cs typeface="Open Sans Light"/>
                <a:sym typeface="Open Sans Light"/>
              </a:defRPr>
            </a:lvl4pPr>
            <a:lvl5pPr indent="-228600" lvl="4" marL="2286000" marR="0" rtl="0" algn="ctr">
              <a:lnSpc>
                <a:spcPct val="120000"/>
              </a:lnSpc>
              <a:spcBef>
                <a:spcPts val="0"/>
              </a:spcBef>
              <a:spcAft>
                <a:spcPts val="0"/>
              </a:spcAft>
              <a:buClr>
                <a:schemeClr val="lt2"/>
              </a:buClr>
              <a:buSzPts val="1800"/>
              <a:buFont typeface="Merriweather Sans"/>
              <a:buNone/>
              <a:defRPr b="0" i="1" sz="1800" u="none" cap="none" strike="noStrike">
                <a:solidFill>
                  <a:schemeClr val="lt1"/>
                </a:solidFill>
                <a:latin typeface="Open Sans Light"/>
                <a:ea typeface="Open Sans Light"/>
                <a:cs typeface="Open Sans Light"/>
                <a:sym typeface="Open Sans Light"/>
              </a:defRPr>
            </a:lvl5pPr>
            <a:lvl6pPr indent="-285750" lvl="5" marL="2743200" marR="0" rtl="0" algn="l">
              <a:spcBef>
                <a:spcPts val="753"/>
              </a:spcBef>
              <a:spcAft>
                <a:spcPts val="0"/>
              </a:spcAft>
              <a:buClr>
                <a:schemeClr val="lt1"/>
              </a:buClr>
              <a:buSzPts val="900"/>
              <a:buFont typeface="Merriweather Sans"/>
              <a:buChar char="-"/>
              <a:defRPr b="0" i="0" sz="900" u="none" cap="none" strike="noStrike">
                <a:solidFill>
                  <a:schemeClr val="lt1"/>
                </a:solidFill>
                <a:latin typeface="Open Sans Light"/>
                <a:ea typeface="Open Sans Light"/>
                <a:cs typeface="Open Sans Light"/>
                <a:sym typeface="Open Sans Light"/>
              </a:defRPr>
            </a:lvl6pPr>
            <a:lvl7pPr indent="-285750" lvl="6" marL="3200400" marR="0" rtl="0" algn="l">
              <a:spcBef>
                <a:spcPts val="753"/>
              </a:spcBef>
              <a:spcAft>
                <a:spcPts val="0"/>
              </a:spcAft>
              <a:buClr>
                <a:schemeClr val="lt1"/>
              </a:buClr>
              <a:buSzPts val="900"/>
              <a:buFont typeface="Merriweather Sans"/>
              <a:buChar char="-"/>
              <a:defRPr b="0" i="0" sz="900" u="none" cap="none" strike="noStrike">
                <a:solidFill>
                  <a:schemeClr val="lt1"/>
                </a:solidFill>
                <a:latin typeface="Open Sans Light"/>
                <a:ea typeface="Open Sans Light"/>
                <a:cs typeface="Open Sans Light"/>
                <a:sym typeface="Open Sans Light"/>
              </a:defRPr>
            </a:lvl7pPr>
            <a:lvl8pPr indent="-285750" lvl="7" marL="3657600" marR="0" rtl="0" algn="l">
              <a:spcBef>
                <a:spcPts val="753"/>
              </a:spcBef>
              <a:spcAft>
                <a:spcPts val="0"/>
              </a:spcAft>
              <a:buClr>
                <a:schemeClr val="lt1"/>
              </a:buClr>
              <a:buSzPts val="900"/>
              <a:buFont typeface="Merriweather Sans"/>
              <a:buChar char="-"/>
              <a:defRPr b="0" i="0" sz="900" u="none" cap="none" strike="noStrike">
                <a:solidFill>
                  <a:schemeClr val="lt1"/>
                </a:solidFill>
                <a:latin typeface="Open Sans Light"/>
                <a:ea typeface="Open Sans Light"/>
                <a:cs typeface="Open Sans Light"/>
                <a:sym typeface="Open Sans Light"/>
              </a:defRPr>
            </a:lvl8pPr>
            <a:lvl9pPr indent="-285750" lvl="8" marL="4114800" marR="0" rtl="0" algn="l">
              <a:spcBef>
                <a:spcPts val="753"/>
              </a:spcBef>
              <a:spcAft>
                <a:spcPts val="0"/>
              </a:spcAft>
              <a:buClr>
                <a:schemeClr val="lt1"/>
              </a:buClr>
              <a:buSzPts val="900"/>
              <a:buFont typeface="Merriweather Sans"/>
              <a:buChar char="-"/>
              <a:defRPr b="0" i="0" sz="900" u="none" cap="none" strike="noStrike">
                <a:solidFill>
                  <a:schemeClr val="lt1"/>
                </a:solidFill>
                <a:latin typeface="Open Sans Light"/>
                <a:ea typeface="Open Sans Light"/>
                <a:cs typeface="Open Sans Light"/>
                <a:sym typeface="Open Sans Light"/>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losing">
  <p:cSld name="Closing">
    <p:bg>
      <p:bgPr>
        <a:solidFill>
          <a:schemeClr val="dk2"/>
        </a:solidFill>
      </p:bgPr>
    </p:bg>
    <p:spTree>
      <p:nvGrpSpPr>
        <p:cNvPr id="112" name="Shape 112"/>
        <p:cNvGrpSpPr/>
        <p:nvPr/>
      </p:nvGrpSpPr>
      <p:grpSpPr>
        <a:xfrm>
          <a:off x="0" y="0"/>
          <a:ext cx="0" cy="0"/>
          <a:chOff x="0" y="0"/>
          <a:chExt cx="0" cy="0"/>
        </a:xfrm>
      </p:grpSpPr>
      <p:cxnSp>
        <p:nvCxnSpPr>
          <p:cNvPr id="113" name="Shape 113"/>
          <p:cNvCxnSpPr/>
          <p:nvPr/>
        </p:nvCxnSpPr>
        <p:spPr>
          <a:xfrm>
            <a:off x="1839516" y="1687715"/>
            <a:ext cx="5472900" cy="0"/>
          </a:xfrm>
          <a:prstGeom prst="straightConnector1">
            <a:avLst/>
          </a:prstGeom>
          <a:noFill/>
          <a:ln cap="flat" cmpd="sng" w="12700">
            <a:solidFill>
              <a:schemeClr val="lt1"/>
            </a:solidFill>
            <a:prstDash val="solid"/>
            <a:miter lim="800000"/>
            <a:headEnd len="med" w="med" type="none"/>
            <a:tailEnd len="med" w="med" type="none"/>
          </a:ln>
        </p:spPr>
      </p:cxnSp>
      <p:pic>
        <p:nvPicPr>
          <p:cNvPr descr="TW_Logo_NoTag_wht.pdf" id="114" name="Shape 114"/>
          <p:cNvPicPr preferRelativeResize="0"/>
          <p:nvPr/>
        </p:nvPicPr>
        <p:blipFill rotWithShape="1">
          <a:blip r:embed="rId2">
            <a:alphaModFix/>
          </a:blip>
          <a:srcRect b="0" l="0" r="0" t="0"/>
          <a:stretch/>
        </p:blipFill>
        <p:spPr>
          <a:xfrm>
            <a:off x="3507296" y="4460391"/>
            <a:ext cx="2117282" cy="329397"/>
          </a:xfrm>
          <a:prstGeom prst="rect">
            <a:avLst/>
          </a:prstGeom>
          <a:noFill/>
          <a:ln>
            <a:noFill/>
          </a:ln>
        </p:spPr>
      </p:pic>
      <p:sp>
        <p:nvSpPr>
          <p:cNvPr id="115" name="Shape 115"/>
          <p:cNvSpPr txBox="1"/>
          <p:nvPr>
            <p:ph type="title"/>
          </p:nvPr>
        </p:nvSpPr>
        <p:spPr>
          <a:xfrm>
            <a:off x="267891" y="602755"/>
            <a:ext cx="8608200" cy="1004700"/>
          </a:xfrm>
          <a:prstGeom prst="rect">
            <a:avLst/>
          </a:prstGeom>
          <a:noFill/>
          <a:ln>
            <a:noFill/>
          </a:ln>
        </p:spPr>
        <p:txBody>
          <a:bodyPr anchorCtr="0" anchor="ctr" bIns="91425" lIns="91425" spcFirstLastPara="1" rIns="91425" wrap="square" tIns="91425"/>
          <a:lstStyle>
            <a:lvl1pPr indent="0" lvl="0" marL="0" marR="0" rtl="0" algn="ctr">
              <a:lnSpc>
                <a:spcPct val="70000"/>
              </a:lnSpc>
              <a:spcBef>
                <a:spcPts val="0"/>
              </a:spcBef>
              <a:spcAft>
                <a:spcPts val="0"/>
              </a:spcAft>
              <a:buSzPts val="1400"/>
              <a:buNone/>
              <a:defRPr b="0" i="0" sz="5300" u="none" cap="none" strike="noStrike">
                <a:solidFill>
                  <a:schemeClr val="lt1"/>
                </a:solidFill>
                <a:latin typeface="Open Sans ExtraBold"/>
                <a:ea typeface="Open Sans ExtraBold"/>
                <a:cs typeface="Open Sans ExtraBold"/>
                <a:sym typeface="Open Sans ExtraBold"/>
              </a:defRPr>
            </a:lvl1pPr>
            <a:lvl2pPr indent="0" lvl="1" marL="0" marR="0" rtl="0" algn="l">
              <a:lnSpc>
                <a:spcPct val="70000"/>
              </a:lnSpc>
              <a:spcBef>
                <a:spcPts val="0"/>
              </a:spcBef>
              <a:spcAft>
                <a:spcPts val="0"/>
              </a:spcAft>
              <a:buSzPts val="1400"/>
              <a:buNone/>
              <a:defRPr b="0" i="0" sz="2300" u="none" cap="none" strike="noStrike">
                <a:solidFill>
                  <a:schemeClr val="lt2"/>
                </a:solidFill>
                <a:latin typeface="Open Sans ExtraBold"/>
                <a:ea typeface="Open Sans ExtraBold"/>
                <a:cs typeface="Open Sans ExtraBold"/>
                <a:sym typeface="Open Sans ExtraBold"/>
              </a:defRPr>
            </a:lvl2pPr>
            <a:lvl3pPr indent="0" lvl="2" marL="0" marR="0" rtl="0" algn="l">
              <a:lnSpc>
                <a:spcPct val="70000"/>
              </a:lnSpc>
              <a:spcBef>
                <a:spcPts val="0"/>
              </a:spcBef>
              <a:spcAft>
                <a:spcPts val="0"/>
              </a:spcAft>
              <a:buSzPts val="1400"/>
              <a:buNone/>
              <a:defRPr b="0" i="0" sz="2300" u="none" cap="none" strike="noStrike">
                <a:solidFill>
                  <a:schemeClr val="lt2"/>
                </a:solidFill>
                <a:latin typeface="Open Sans ExtraBold"/>
                <a:ea typeface="Open Sans ExtraBold"/>
                <a:cs typeface="Open Sans ExtraBold"/>
                <a:sym typeface="Open Sans ExtraBold"/>
              </a:defRPr>
            </a:lvl3pPr>
            <a:lvl4pPr indent="0" lvl="3" marL="0" marR="0" rtl="0" algn="l">
              <a:lnSpc>
                <a:spcPct val="70000"/>
              </a:lnSpc>
              <a:spcBef>
                <a:spcPts val="0"/>
              </a:spcBef>
              <a:spcAft>
                <a:spcPts val="0"/>
              </a:spcAft>
              <a:buSzPts val="1400"/>
              <a:buNone/>
              <a:defRPr b="0" i="0" sz="2300" u="none" cap="none" strike="noStrike">
                <a:solidFill>
                  <a:schemeClr val="lt2"/>
                </a:solidFill>
                <a:latin typeface="Open Sans ExtraBold"/>
                <a:ea typeface="Open Sans ExtraBold"/>
                <a:cs typeface="Open Sans ExtraBold"/>
                <a:sym typeface="Open Sans ExtraBold"/>
              </a:defRPr>
            </a:lvl4pPr>
            <a:lvl5pPr indent="0" lvl="4" marL="0" marR="0" rtl="0" algn="l">
              <a:lnSpc>
                <a:spcPct val="70000"/>
              </a:lnSpc>
              <a:spcBef>
                <a:spcPts val="0"/>
              </a:spcBef>
              <a:spcAft>
                <a:spcPts val="0"/>
              </a:spcAft>
              <a:buSzPts val="1400"/>
              <a:buNone/>
              <a:defRPr b="0" i="0" sz="2300" u="none" cap="none" strike="noStrike">
                <a:solidFill>
                  <a:schemeClr val="lt2"/>
                </a:solidFill>
                <a:latin typeface="Open Sans ExtraBold"/>
                <a:ea typeface="Open Sans ExtraBold"/>
                <a:cs typeface="Open Sans ExtraBold"/>
                <a:sym typeface="Open Sans ExtraBold"/>
              </a:defRPr>
            </a:lvl5pPr>
            <a:lvl6pPr indent="-7675" lvl="5" marL="287075" marR="0" rtl="0" algn="l">
              <a:lnSpc>
                <a:spcPct val="70000"/>
              </a:lnSpc>
              <a:spcBef>
                <a:spcPts val="0"/>
              </a:spcBef>
              <a:spcAft>
                <a:spcPts val="0"/>
              </a:spcAft>
              <a:buSzPts val="1400"/>
              <a:buNone/>
              <a:defRPr b="0" i="0" sz="2300" u="none" cap="none" strike="noStrike">
                <a:solidFill>
                  <a:schemeClr val="lt1"/>
                </a:solidFill>
                <a:latin typeface="Open Sans ExtraBold"/>
                <a:ea typeface="Open Sans ExtraBold"/>
                <a:cs typeface="Open Sans ExtraBold"/>
                <a:sym typeface="Open Sans ExtraBold"/>
              </a:defRPr>
            </a:lvl6pPr>
            <a:lvl7pPr indent="-2651" lvl="6" marL="574151" marR="0" rtl="0" algn="l">
              <a:lnSpc>
                <a:spcPct val="70000"/>
              </a:lnSpc>
              <a:spcBef>
                <a:spcPts val="0"/>
              </a:spcBef>
              <a:spcAft>
                <a:spcPts val="0"/>
              </a:spcAft>
              <a:buSzPts val="1400"/>
              <a:buNone/>
              <a:defRPr b="0" i="0" sz="2300" u="none" cap="none" strike="noStrike">
                <a:solidFill>
                  <a:schemeClr val="lt1"/>
                </a:solidFill>
                <a:latin typeface="Open Sans ExtraBold"/>
                <a:ea typeface="Open Sans ExtraBold"/>
                <a:cs typeface="Open Sans ExtraBold"/>
                <a:sym typeface="Open Sans ExtraBold"/>
              </a:defRPr>
            </a:lvl7pPr>
            <a:lvl8pPr indent="-10327" lvl="7" marL="861227" marR="0" rtl="0" algn="l">
              <a:lnSpc>
                <a:spcPct val="70000"/>
              </a:lnSpc>
              <a:spcBef>
                <a:spcPts val="0"/>
              </a:spcBef>
              <a:spcAft>
                <a:spcPts val="0"/>
              </a:spcAft>
              <a:buSzPts val="1400"/>
              <a:buNone/>
              <a:defRPr b="0" i="0" sz="2300" u="none" cap="none" strike="noStrike">
                <a:solidFill>
                  <a:schemeClr val="lt1"/>
                </a:solidFill>
                <a:latin typeface="Open Sans ExtraBold"/>
                <a:ea typeface="Open Sans ExtraBold"/>
                <a:cs typeface="Open Sans ExtraBold"/>
                <a:sym typeface="Open Sans ExtraBold"/>
              </a:defRPr>
            </a:lvl8pPr>
            <a:lvl9pPr indent="-5303" lvl="8" marL="1148303" marR="0" rtl="0" algn="l">
              <a:lnSpc>
                <a:spcPct val="70000"/>
              </a:lnSpc>
              <a:spcBef>
                <a:spcPts val="0"/>
              </a:spcBef>
              <a:spcAft>
                <a:spcPts val="0"/>
              </a:spcAft>
              <a:buSzPts val="1400"/>
              <a:buNone/>
              <a:defRPr b="0" i="0" sz="2300" u="none" cap="none" strike="noStrike">
                <a:solidFill>
                  <a:schemeClr val="lt1"/>
                </a:solidFill>
                <a:latin typeface="Open Sans ExtraBold"/>
                <a:ea typeface="Open Sans ExtraBold"/>
                <a:cs typeface="Open Sans ExtraBold"/>
                <a:sym typeface="Open Sans ExtraBold"/>
              </a:defRPr>
            </a:lvl9pPr>
          </a:lstStyle>
          <a:p/>
        </p:txBody>
      </p:sp>
      <p:sp>
        <p:nvSpPr>
          <p:cNvPr id="116" name="Shape 116"/>
          <p:cNvSpPr txBox="1"/>
          <p:nvPr>
            <p:ph idx="1" type="body"/>
          </p:nvPr>
        </p:nvSpPr>
        <p:spPr>
          <a:xfrm>
            <a:off x="1839516" y="1732082"/>
            <a:ext cx="5465100" cy="1940700"/>
          </a:xfrm>
          <a:prstGeom prst="rect">
            <a:avLst/>
          </a:prstGeom>
          <a:solidFill>
            <a:schemeClr val="dk2"/>
          </a:solidFill>
          <a:ln>
            <a:noFill/>
          </a:ln>
          <a:effectLst>
            <a:outerShdw rotWithShape="0" algn="tl" dir="5400000" dist="25400">
              <a:schemeClr val="lt1"/>
            </a:outerShdw>
          </a:effectLst>
        </p:spPr>
        <p:txBody>
          <a:bodyPr anchorCtr="0" anchor="t" bIns="91425" lIns="91425" spcFirstLastPara="1" rIns="91425" wrap="square" tIns="91425"/>
          <a:lstStyle>
            <a:lvl1pPr indent="-228600" lvl="0" marL="457200" marR="0" rtl="0" algn="ctr">
              <a:lnSpc>
                <a:spcPct val="120000"/>
              </a:lnSpc>
              <a:spcBef>
                <a:spcPts val="0"/>
              </a:spcBef>
              <a:spcAft>
                <a:spcPts val="0"/>
              </a:spcAft>
              <a:buClr>
                <a:schemeClr val="lt1"/>
              </a:buClr>
              <a:buSzPts val="1800"/>
              <a:buFont typeface="Open Sans Light"/>
              <a:buNone/>
              <a:defRPr b="0" i="1" sz="1800" u="none" cap="none" strike="noStrike">
                <a:solidFill>
                  <a:schemeClr val="lt1"/>
                </a:solidFill>
                <a:latin typeface="Open Sans Light"/>
                <a:ea typeface="Open Sans Light"/>
                <a:cs typeface="Open Sans Light"/>
                <a:sym typeface="Open Sans Light"/>
              </a:defRPr>
            </a:lvl1pPr>
            <a:lvl2pPr indent="-228600" lvl="1" marL="914400" marR="0" rtl="0" algn="ctr">
              <a:lnSpc>
                <a:spcPct val="120000"/>
              </a:lnSpc>
              <a:spcBef>
                <a:spcPts val="0"/>
              </a:spcBef>
              <a:spcAft>
                <a:spcPts val="0"/>
              </a:spcAft>
              <a:buClr>
                <a:schemeClr val="lt1"/>
              </a:buClr>
              <a:buSzPts val="1800"/>
              <a:buFont typeface="Open Sans Light"/>
              <a:buNone/>
              <a:defRPr b="0" i="1" sz="1800" u="none" cap="none" strike="noStrike">
                <a:solidFill>
                  <a:schemeClr val="lt1"/>
                </a:solidFill>
                <a:latin typeface="Open Sans Light"/>
                <a:ea typeface="Open Sans Light"/>
                <a:cs typeface="Open Sans Light"/>
                <a:sym typeface="Open Sans Light"/>
              </a:defRPr>
            </a:lvl2pPr>
            <a:lvl3pPr indent="-228600" lvl="2" marL="1371600" marR="0" rtl="0" algn="ctr">
              <a:lnSpc>
                <a:spcPct val="120000"/>
              </a:lnSpc>
              <a:spcBef>
                <a:spcPts val="0"/>
              </a:spcBef>
              <a:spcAft>
                <a:spcPts val="0"/>
              </a:spcAft>
              <a:buClr>
                <a:schemeClr val="lt2"/>
              </a:buClr>
              <a:buSzPts val="1800"/>
              <a:buFont typeface="Merriweather Sans"/>
              <a:buNone/>
              <a:defRPr b="0" i="1" sz="1800" u="none" cap="none" strike="noStrike">
                <a:solidFill>
                  <a:schemeClr val="lt1"/>
                </a:solidFill>
                <a:latin typeface="Open Sans Light"/>
                <a:ea typeface="Open Sans Light"/>
                <a:cs typeface="Open Sans Light"/>
                <a:sym typeface="Open Sans Light"/>
              </a:defRPr>
            </a:lvl3pPr>
            <a:lvl4pPr indent="-228600" lvl="3" marL="1828800" marR="0" rtl="0" algn="ctr">
              <a:lnSpc>
                <a:spcPct val="120000"/>
              </a:lnSpc>
              <a:spcBef>
                <a:spcPts val="0"/>
              </a:spcBef>
              <a:spcAft>
                <a:spcPts val="0"/>
              </a:spcAft>
              <a:buClr>
                <a:schemeClr val="lt2"/>
              </a:buClr>
              <a:buSzPts val="1800"/>
              <a:buFont typeface="Merriweather Sans"/>
              <a:buNone/>
              <a:defRPr b="0" i="1" sz="1800" u="none" cap="none" strike="noStrike">
                <a:solidFill>
                  <a:schemeClr val="lt1"/>
                </a:solidFill>
                <a:latin typeface="Open Sans Light"/>
                <a:ea typeface="Open Sans Light"/>
                <a:cs typeface="Open Sans Light"/>
                <a:sym typeface="Open Sans Light"/>
              </a:defRPr>
            </a:lvl4pPr>
            <a:lvl5pPr indent="-228600" lvl="4" marL="2286000" marR="0" rtl="0" algn="ctr">
              <a:lnSpc>
                <a:spcPct val="120000"/>
              </a:lnSpc>
              <a:spcBef>
                <a:spcPts val="0"/>
              </a:spcBef>
              <a:spcAft>
                <a:spcPts val="0"/>
              </a:spcAft>
              <a:buClr>
                <a:schemeClr val="lt2"/>
              </a:buClr>
              <a:buSzPts val="1800"/>
              <a:buFont typeface="Merriweather Sans"/>
              <a:buNone/>
              <a:defRPr b="0" i="1" sz="1800" u="none" cap="none" strike="noStrike">
                <a:solidFill>
                  <a:schemeClr val="lt1"/>
                </a:solidFill>
                <a:latin typeface="Open Sans Light"/>
                <a:ea typeface="Open Sans Light"/>
                <a:cs typeface="Open Sans Light"/>
                <a:sym typeface="Open Sans Light"/>
              </a:defRPr>
            </a:lvl5pPr>
            <a:lvl6pPr indent="-285750" lvl="5" marL="2743200" marR="0" rtl="0" algn="l">
              <a:spcBef>
                <a:spcPts val="753"/>
              </a:spcBef>
              <a:spcAft>
                <a:spcPts val="0"/>
              </a:spcAft>
              <a:buClr>
                <a:schemeClr val="lt1"/>
              </a:buClr>
              <a:buSzPts val="900"/>
              <a:buFont typeface="Merriweather Sans"/>
              <a:buChar char="-"/>
              <a:defRPr b="0" i="0" sz="900" u="none" cap="none" strike="noStrike">
                <a:solidFill>
                  <a:schemeClr val="lt1"/>
                </a:solidFill>
                <a:latin typeface="Open Sans Light"/>
                <a:ea typeface="Open Sans Light"/>
                <a:cs typeface="Open Sans Light"/>
                <a:sym typeface="Open Sans Light"/>
              </a:defRPr>
            </a:lvl6pPr>
            <a:lvl7pPr indent="-285750" lvl="6" marL="3200400" marR="0" rtl="0" algn="l">
              <a:spcBef>
                <a:spcPts val="753"/>
              </a:spcBef>
              <a:spcAft>
                <a:spcPts val="0"/>
              </a:spcAft>
              <a:buClr>
                <a:schemeClr val="lt1"/>
              </a:buClr>
              <a:buSzPts val="900"/>
              <a:buFont typeface="Merriweather Sans"/>
              <a:buChar char="-"/>
              <a:defRPr b="0" i="0" sz="900" u="none" cap="none" strike="noStrike">
                <a:solidFill>
                  <a:schemeClr val="lt1"/>
                </a:solidFill>
                <a:latin typeface="Open Sans Light"/>
                <a:ea typeface="Open Sans Light"/>
                <a:cs typeface="Open Sans Light"/>
                <a:sym typeface="Open Sans Light"/>
              </a:defRPr>
            </a:lvl7pPr>
            <a:lvl8pPr indent="-285750" lvl="7" marL="3657600" marR="0" rtl="0" algn="l">
              <a:spcBef>
                <a:spcPts val="753"/>
              </a:spcBef>
              <a:spcAft>
                <a:spcPts val="0"/>
              </a:spcAft>
              <a:buClr>
                <a:schemeClr val="lt1"/>
              </a:buClr>
              <a:buSzPts val="900"/>
              <a:buFont typeface="Merriweather Sans"/>
              <a:buChar char="-"/>
              <a:defRPr b="0" i="0" sz="900" u="none" cap="none" strike="noStrike">
                <a:solidFill>
                  <a:schemeClr val="lt1"/>
                </a:solidFill>
                <a:latin typeface="Open Sans Light"/>
                <a:ea typeface="Open Sans Light"/>
                <a:cs typeface="Open Sans Light"/>
                <a:sym typeface="Open Sans Light"/>
              </a:defRPr>
            </a:lvl8pPr>
            <a:lvl9pPr indent="-285750" lvl="8" marL="4114800" marR="0" rtl="0" algn="l">
              <a:spcBef>
                <a:spcPts val="753"/>
              </a:spcBef>
              <a:spcAft>
                <a:spcPts val="0"/>
              </a:spcAft>
              <a:buClr>
                <a:schemeClr val="lt1"/>
              </a:buClr>
              <a:buSzPts val="900"/>
              <a:buFont typeface="Merriweather Sans"/>
              <a:buChar char="-"/>
              <a:defRPr b="0" i="0" sz="900" u="none" cap="none" strike="noStrike">
                <a:solidFill>
                  <a:schemeClr val="lt1"/>
                </a:solidFill>
                <a:latin typeface="Open Sans Light"/>
                <a:ea typeface="Open Sans Light"/>
                <a:cs typeface="Open Sans Light"/>
                <a:sym typeface="Open Sans Light"/>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5" name="Shape 15"/>
        <p:cNvGrpSpPr/>
        <p:nvPr/>
      </p:nvGrpSpPr>
      <p:grpSpPr>
        <a:xfrm>
          <a:off x="0" y="0"/>
          <a:ext cx="0" cy="0"/>
          <a:chOff x="0" y="0"/>
          <a:chExt cx="0" cy="0"/>
        </a:xfrm>
      </p:grpSpPr>
      <p:sp>
        <p:nvSpPr>
          <p:cNvPr id="16" name="Shape 16"/>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lstStyle>
            <a:lvl1pPr lvl="0" marR="0" rtl="0" algn="ctr">
              <a:lnSpc>
                <a:spcPct val="100000"/>
              </a:lnSpc>
              <a:spcBef>
                <a:spcPts val="0"/>
              </a:spcBef>
              <a:spcAft>
                <a:spcPts val="0"/>
              </a:spcAft>
              <a:buClr>
                <a:schemeClr val="dk1"/>
              </a:buClr>
              <a:buSzPts val="5200"/>
              <a:buFont typeface="Arial"/>
              <a:buNone/>
              <a:defRPr b="0" i="0" sz="5200" u="none" cap="none" strike="noStrike">
                <a:solidFill>
                  <a:schemeClr val="dk1"/>
                </a:solidFill>
                <a:latin typeface="Arial"/>
                <a:ea typeface="Arial"/>
                <a:cs typeface="Arial"/>
                <a:sym typeface="Arial"/>
              </a:defRPr>
            </a:lvl1pPr>
            <a:lvl2pPr lvl="1" algn="ctr">
              <a:spcBef>
                <a:spcPts val="0"/>
              </a:spcBef>
              <a:spcAft>
                <a:spcPts val="0"/>
              </a:spcAft>
              <a:buClr>
                <a:schemeClr val="dk1"/>
              </a:buClr>
              <a:buSzPts val="5200"/>
              <a:buFont typeface="Arial"/>
              <a:buNone/>
              <a:defRPr sz="5200">
                <a:solidFill>
                  <a:schemeClr val="dk1"/>
                </a:solidFill>
              </a:defRPr>
            </a:lvl2pPr>
            <a:lvl3pPr lvl="2" algn="ctr">
              <a:spcBef>
                <a:spcPts val="0"/>
              </a:spcBef>
              <a:spcAft>
                <a:spcPts val="0"/>
              </a:spcAft>
              <a:buClr>
                <a:schemeClr val="dk1"/>
              </a:buClr>
              <a:buSzPts val="5200"/>
              <a:buFont typeface="Arial"/>
              <a:buNone/>
              <a:defRPr sz="5200">
                <a:solidFill>
                  <a:schemeClr val="dk1"/>
                </a:solidFill>
              </a:defRPr>
            </a:lvl3pPr>
            <a:lvl4pPr lvl="3" algn="ctr">
              <a:spcBef>
                <a:spcPts val="0"/>
              </a:spcBef>
              <a:spcAft>
                <a:spcPts val="0"/>
              </a:spcAft>
              <a:buClr>
                <a:schemeClr val="dk1"/>
              </a:buClr>
              <a:buSzPts val="5200"/>
              <a:buFont typeface="Arial"/>
              <a:buNone/>
              <a:defRPr sz="5200">
                <a:solidFill>
                  <a:schemeClr val="dk1"/>
                </a:solidFill>
              </a:defRPr>
            </a:lvl4pPr>
            <a:lvl5pPr lvl="4" algn="ctr">
              <a:spcBef>
                <a:spcPts val="0"/>
              </a:spcBef>
              <a:spcAft>
                <a:spcPts val="0"/>
              </a:spcAft>
              <a:buClr>
                <a:schemeClr val="dk1"/>
              </a:buClr>
              <a:buSzPts val="5200"/>
              <a:buFont typeface="Arial"/>
              <a:buNone/>
              <a:defRPr sz="5200">
                <a:solidFill>
                  <a:schemeClr val="dk1"/>
                </a:solidFill>
              </a:defRPr>
            </a:lvl5pPr>
            <a:lvl6pPr lvl="5" algn="ctr">
              <a:spcBef>
                <a:spcPts val="0"/>
              </a:spcBef>
              <a:spcAft>
                <a:spcPts val="0"/>
              </a:spcAft>
              <a:buClr>
                <a:schemeClr val="dk1"/>
              </a:buClr>
              <a:buSzPts val="5200"/>
              <a:buFont typeface="Arial"/>
              <a:buNone/>
              <a:defRPr sz="5200">
                <a:solidFill>
                  <a:schemeClr val="dk1"/>
                </a:solidFill>
              </a:defRPr>
            </a:lvl6pPr>
            <a:lvl7pPr lvl="6" algn="ctr">
              <a:spcBef>
                <a:spcPts val="0"/>
              </a:spcBef>
              <a:spcAft>
                <a:spcPts val="0"/>
              </a:spcAft>
              <a:buClr>
                <a:schemeClr val="dk1"/>
              </a:buClr>
              <a:buSzPts val="5200"/>
              <a:buFont typeface="Arial"/>
              <a:buNone/>
              <a:defRPr sz="5200">
                <a:solidFill>
                  <a:schemeClr val="dk1"/>
                </a:solidFill>
              </a:defRPr>
            </a:lvl7pPr>
            <a:lvl8pPr lvl="7" algn="ctr">
              <a:spcBef>
                <a:spcPts val="0"/>
              </a:spcBef>
              <a:spcAft>
                <a:spcPts val="0"/>
              </a:spcAft>
              <a:buClr>
                <a:schemeClr val="dk1"/>
              </a:buClr>
              <a:buSzPts val="5200"/>
              <a:buFont typeface="Arial"/>
              <a:buNone/>
              <a:defRPr sz="5200">
                <a:solidFill>
                  <a:schemeClr val="dk1"/>
                </a:solidFill>
              </a:defRPr>
            </a:lvl8pPr>
            <a:lvl9pPr lvl="8" algn="ctr">
              <a:spcBef>
                <a:spcPts val="0"/>
              </a:spcBef>
              <a:spcAft>
                <a:spcPts val="0"/>
              </a:spcAft>
              <a:buClr>
                <a:schemeClr val="dk1"/>
              </a:buClr>
              <a:buSzPts val="5200"/>
              <a:buFont typeface="Arial"/>
              <a:buNone/>
              <a:defRPr sz="5200">
                <a:solidFill>
                  <a:schemeClr val="dk1"/>
                </a:solidFill>
              </a:defRPr>
            </a:lvl9pPr>
          </a:lstStyle>
          <a:p/>
        </p:txBody>
      </p:sp>
      <p:sp>
        <p:nvSpPr>
          <p:cNvPr id="17" name="Shape 17"/>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lstStyle>
            <a:lvl1pPr lvl="0"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9pPr>
          </a:lstStyle>
          <a:p/>
        </p:txBody>
      </p:sp>
      <p:sp>
        <p:nvSpPr>
          <p:cNvPr id="18" name="Shape 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sp>
        <p:nvSpPr>
          <p:cNvPr id="20" name="Shape 20"/>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1pPr>
            <a:lvl2pPr lvl="1" algn="ctr">
              <a:spcBef>
                <a:spcPts val="0"/>
              </a:spcBef>
              <a:spcAft>
                <a:spcPts val="0"/>
              </a:spcAft>
              <a:buClr>
                <a:schemeClr val="dk1"/>
              </a:buClr>
              <a:buSzPts val="3600"/>
              <a:buFont typeface="Arial"/>
              <a:buNone/>
              <a:defRPr sz="3600">
                <a:solidFill>
                  <a:schemeClr val="dk1"/>
                </a:solidFill>
              </a:defRPr>
            </a:lvl2pPr>
            <a:lvl3pPr lvl="2" algn="ctr">
              <a:spcBef>
                <a:spcPts val="0"/>
              </a:spcBef>
              <a:spcAft>
                <a:spcPts val="0"/>
              </a:spcAft>
              <a:buClr>
                <a:schemeClr val="dk1"/>
              </a:buClr>
              <a:buSzPts val="3600"/>
              <a:buFont typeface="Arial"/>
              <a:buNone/>
              <a:defRPr sz="3600">
                <a:solidFill>
                  <a:schemeClr val="dk1"/>
                </a:solidFill>
              </a:defRPr>
            </a:lvl3pPr>
            <a:lvl4pPr lvl="3" algn="ctr">
              <a:spcBef>
                <a:spcPts val="0"/>
              </a:spcBef>
              <a:spcAft>
                <a:spcPts val="0"/>
              </a:spcAft>
              <a:buClr>
                <a:schemeClr val="dk1"/>
              </a:buClr>
              <a:buSzPts val="3600"/>
              <a:buFont typeface="Arial"/>
              <a:buNone/>
              <a:defRPr sz="3600">
                <a:solidFill>
                  <a:schemeClr val="dk1"/>
                </a:solidFill>
              </a:defRPr>
            </a:lvl4pPr>
            <a:lvl5pPr lvl="4" algn="ctr">
              <a:spcBef>
                <a:spcPts val="0"/>
              </a:spcBef>
              <a:spcAft>
                <a:spcPts val="0"/>
              </a:spcAft>
              <a:buClr>
                <a:schemeClr val="dk1"/>
              </a:buClr>
              <a:buSzPts val="3600"/>
              <a:buFont typeface="Arial"/>
              <a:buNone/>
              <a:defRPr sz="3600">
                <a:solidFill>
                  <a:schemeClr val="dk1"/>
                </a:solidFill>
              </a:defRPr>
            </a:lvl5pPr>
            <a:lvl6pPr lvl="5" algn="ctr">
              <a:spcBef>
                <a:spcPts val="0"/>
              </a:spcBef>
              <a:spcAft>
                <a:spcPts val="0"/>
              </a:spcAft>
              <a:buClr>
                <a:schemeClr val="dk1"/>
              </a:buClr>
              <a:buSzPts val="3600"/>
              <a:buFont typeface="Arial"/>
              <a:buNone/>
              <a:defRPr sz="3600">
                <a:solidFill>
                  <a:schemeClr val="dk1"/>
                </a:solidFill>
              </a:defRPr>
            </a:lvl6pPr>
            <a:lvl7pPr lvl="6" algn="ctr">
              <a:spcBef>
                <a:spcPts val="0"/>
              </a:spcBef>
              <a:spcAft>
                <a:spcPts val="0"/>
              </a:spcAft>
              <a:buClr>
                <a:schemeClr val="dk1"/>
              </a:buClr>
              <a:buSzPts val="3600"/>
              <a:buFont typeface="Arial"/>
              <a:buNone/>
              <a:defRPr sz="3600">
                <a:solidFill>
                  <a:schemeClr val="dk1"/>
                </a:solidFill>
              </a:defRPr>
            </a:lvl7pPr>
            <a:lvl8pPr lvl="7" algn="ctr">
              <a:spcBef>
                <a:spcPts val="0"/>
              </a:spcBef>
              <a:spcAft>
                <a:spcPts val="0"/>
              </a:spcAft>
              <a:buClr>
                <a:schemeClr val="dk1"/>
              </a:buClr>
              <a:buSzPts val="3600"/>
              <a:buFont typeface="Arial"/>
              <a:buNone/>
              <a:defRPr sz="3600">
                <a:solidFill>
                  <a:schemeClr val="dk1"/>
                </a:solidFill>
              </a:defRPr>
            </a:lvl8pPr>
            <a:lvl9pPr lvl="8" algn="ctr">
              <a:spcBef>
                <a:spcPts val="0"/>
              </a:spcBef>
              <a:spcAft>
                <a:spcPts val="0"/>
              </a:spcAft>
              <a:buClr>
                <a:schemeClr val="dk1"/>
              </a:buClr>
              <a:buSzPts val="3600"/>
              <a:buFont typeface="Arial"/>
              <a:buNone/>
              <a:defRPr sz="3600">
                <a:solidFill>
                  <a:schemeClr val="dk1"/>
                </a:solidFill>
              </a:defRPr>
            </a:lvl9pPr>
          </a:lstStyle>
          <a:p/>
        </p:txBody>
      </p:sp>
      <p:sp>
        <p:nvSpPr>
          <p:cNvPr id="21" name="Shape 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2" name="Shape 22"/>
        <p:cNvGrpSpPr/>
        <p:nvPr/>
      </p:nvGrpSpPr>
      <p:grpSpPr>
        <a:xfrm>
          <a:off x="0" y="0"/>
          <a:ext cx="0" cy="0"/>
          <a:chOff x="0" y="0"/>
          <a:chExt cx="0" cy="0"/>
        </a:xfrm>
      </p:grpSpPr>
      <p:sp>
        <p:nvSpPr>
          <p:cNvPr id="23" name="Shape 2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a:spcBef>
                <a:spcPts val="0"/>
              </a:spcBef>
              <a:spcAft>
                <a:spcPts val="0"/>
              </a:spcAft>
              <a:buClr>
                <a:schemeClr val="dk1"/>
              </a:buClr>
              <a:buSzPts val="2800"/>
              <a:buFont typeface="Arial"/>
              <a:buNone/>
              <a:defRPr sz="2800">
                <a:solidFill>
                  <a:schemeClr val="dk1"/>
                </a:solidFill>
              </a:defRPr>
            </a:lvl2pPr>
            <a:lvl3pPr lvl="2">
              <a:spcBef>
                <a:spcPts val="0"/>
              </a:spcBef>
              <a:spcAft>
                <a:spcPts val="0"/>
              </a:spcAft>
              <a:buClr>
                <a:schemeClr val="dk1"/>
              </a:buClr>
              <a:buSzPts val="2800"/>
              <a:buFont typeface="Arial"/>
              <a:buNone/>
              <a:defRPr sz="2800">
                <a:solidFill>
                  <a:schemeClr val="dk1"/>
                </a:solidFill>
              </a:defRPr>
            </a:lvl3pPr>
            <a:lvl4pPr lvl="3">
              <a:spcBef>
                <a:spcPts val="0"/>
              </a:spcBef>
              <a:spcAft>
                <a:spcPts val="0"/>
              </a:spcAft>
              <a:buClr>
                <a:schemeClr val="dk1"/>
              </a:buClr>
              <a:buSzPts val="2800"/>
              <a:buFont typeface="Arial"/>
              <a:buNone/>
              <a:defRPr sz="2800">
                <a:solidFill>
                  <a:schemeClr val="dk1"/>
                </a:solidFill>
              </a:defRPr>
            </a:lvl4pPr>
            <a:lvl5pPr lvl="4">
              <a:spcBef>
                <a:spcPts val="0"/>
              </a:spcBef>
              <a:spcAft>
                <a:spcPts val="0"/>
              </a:spcAft>
              <a:buClr>
                <a:schemeClr val="dk1"/>
              </a:buClr>
              <a:buSzPts val="2800"/>
              <a:buFont typeface="Arial"/>
              <a:buNone/>
              <a:defRPr sz="2800">
                <a:solidFill>
                  <a:schemeClr val="dk1"/>
                </a:solidFill>
              </a:defRPr>
            </a:lvl5pPr>
            <a:lvl6pPr lvl="5">
              <a:spcBef>
                <a:spcPts val="0"/>
              </a:spcBef>
              <a:spcAft>
                <a:spcPts val="0"/>
              </a:spcAft>
              <a:buClr>
                <a:schemeClr val="dk1"/>
              </a:buClr>
              <a:buSzPts val="2800"/>
              <a:buFont typeface="Arial"/>
              <a:buNone/>
              <a:defRPr sz="2800">
                <a:solidFill>
                  <a:schemeClr val="dk1"/>
                </a:solidFill>
              </a:defRPr>
            </a:lvl6pPr>
            <a:lvl7pPr lvl="6">
              <a:spcBef>
                <a:spcPts val="0"/>
              </a:spcBef>
              <a:spcAft>
                <a:spcPts val="0"/>
              </a:spcAft>
              <a:buClr>
                <a:schemeClr val="dk1"/>
              </a:buClr>
              <a:buSzPts val="2800"/>
              <a:buFont typeface="Arial"/>
              <a:buNone/>
              <a:defRPr sz="2800">
                <a:solidFill>
                  <a:schemeClr val="dk1"/>
                </a:solidFill>
              </a:defRPr>
            </a:lvl7pPr>
            <a:lvl8pPr lvl="7">
              <a:spcBef>
                <a:spcPts val="0"/>
              </a:spcBef>
              <a:spcAft>
                <a:spcPts val="0"/>
              </a:spcAft>
              <a:buClr>
                <a:schemeClr val="dk1"/>
              </a:buClr>
              <a:buSzPts val="2800"/>
              <a:buFont typeface="Arial"/>
              <a:buNone/>
              <a:defRPr sz="2800">
                <a:solidFill>
                  <a:schemeClr val="dk1"/>
                </a:solidFill>
              </a:defRPr>
            </a:lvl8pPr>
            <a:lvl9pPr lvl="8">
              <a:spcBef>
                <a:spcPts val="0"/>
              </a:spcBef>
              <a:spcAft>
                <a:spcPts val="0"/>
              </a:spcAft>
              <a:buClr>
                <a:schemeClr val="dk1"/>
              </a:buClr>
              <a:buSzPts val="2800"/>
              <a:buFont typeface="Arial"/>
              <a:buNone/>
              <a:defRPr sz="2800">
                <a:solidFill>
                  <a:schemeClr val="dk1"/>
                </a:solidFill>
              </a:defRPr>
            </a:lvl9pPr>
          </a:lstStyle>
          <a:p/>
        </p:txBody>
      </p:sp>
      <p:sp>
        <p:nvSpPr>
          <p:cNvPr id="24" name="Shape 24"/>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lstStyle>
            <a:lvl1pPr indent="-317500" lvl="0" marL="457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1pPr>
            <a:lvl2pPr indent="-304800" lvl="1" marL="9144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2pPr>
            <a:lvl3pPr indent="-304800" lvl="2" marL="13716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3pPr>
            <a:lvl4pPr indent="-304800" lvl="3" marL="18288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4pPr>
            <a:lvl5pPr indent="-304800" lvl="4" marL="22860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5pPr>
            <a:lvl6pPr indent="-304800" lvl="5" marL="27432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6pPr>
            <a:lvl7pPr indent="-304800" lvl="6" marL="32004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7pPr>
            <a:lvl8pPr indent="-304800" lvl="7" marL="36576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8pPr>
            <a:lvl9pPr indent="-304800" lvl="8" marL="4114800" marR="0" rtl="0" algn="l">
              <a:lnSpc>
                <a:spcPct val="115000"/>
              </a:lnSpc>
              <a:spcBef>
                <a:spcPts val="1600"/>
              </a:spcBef>
              <a:spcAft>
                <a:spcPts val="1600"/>
              </a:spcAft>
              <a:buClr>
                <a:schemeClr val="dk2"/>
              </a:buClr>
              <a:buSzPts val="1200"/>
              <a:buFont typeface="Arial"/>
              <a:buChar char="■"/>
              <a:defRPr b="0" i="0" sz="1200" u="none" cap="none" strike="noStrike">
                <a:solidFill>
                  <a:schemeClr val="dk2"/>
                </a:solidFill>
                <a:latin typeface="Arial"/>
                <a:ea typeface="Arial"/>
                <a:cs typeface="Arial"/>
                <a:sym typeface="Arial"/>
              </a:defRPr>
            </a:lvl9pPr>
          </a:lstStyle>
          <a:p/>
        </p:txBody>
      </p:sp>
      <p:sp>
        <p:nvSpPr>
          <p:cNvPr id="25" name="Shape 2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lstStyle>
            <a:lvl1pPr indent="-317500" lvl="0" marL="457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1pPr>
            <a:lvl2pPr indent="-304800" lvl="1" marL="9144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2pPr>
            <a:lvl3pPr indent="-304800" lvl="2" marL="13716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3pPr>
            <a:lvl4pPr indent="-304800" lvl="3" marL="18288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4pPr>
            <a:lvl5pPr indent="-304800" lvl="4" marL="22860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5pPr>
            <a:lvl6pPr indent="-304800" lvl="5" marL="27432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6pPr>
            <a:lvl7pPr indent="-304800" lvl="6" marL="32004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7pPr>
            <a:lvl8pPr indent="-304800" lvl="7" marL="36576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8pPr>
            <a:lvl9pPr indent="-304800" lvl="8" marL="4114800" marR="0" rtl="0" algn="l">
              <a:lnSpc>
                <a:spcPct val="115000"/>
              </a:lnSpc>
              <a:spcBef>
                <a:spcPts val="1600"/>
              </a:spcBef>
              <a:spcAft>
                <a:spcPts val="1600"/>
              </a:spcAft>
              <a:buClr>
                <a:schemeClr val="dk2"/>
              </a:buClr>
              <a:buSzPts val="1200"/>
              <a:buFont typeface="Arial"/>
              <a:buChar char="■"/>
              <a:defRPr b="0" i="0" sz="1200" u="none" cap="none" strike="noStrike">
                <a:solidFill>
                  <a:schemeClr val="dk2"/>
                </a:solidFill>
                <a:latin typeface="Arial"/>
                <a:ea typeface="Arial"/>
                <a:cs typeface="Arial"/>
                <a:sym typeface="Arial"/>
              </a:defRPr>
            </a:lvl9pPr>
          </a:lstStyle>
          <a:p/>
        </p:txBody>
      </p:sp>
      <p:sp>
        <p:nvSpPr>
          <p:cNvPr id="26" name="Shape 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7" name="Shape 27"/>
        <p:cNvGrpSpPr/>
        <p:nvPr/>
      </p:nvGrpSpPr>
      <p:grpSpPr>
        <a:xfrm>
          <a:off x="0" y="0"/>
          <a:ext cx="0" cy="0"/>
          <a:chOff x="0" y="0"/>
          <a:chExt cx="0" cy="0"/>
        </a:xfrm>
      </p:grpSpPr>
      <p:sp>
        <p:nvSpPr>
          <p:cNvPr id="28" name="Shape 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a:spcBef>
                <a:spcPts val="0"/>
              </a:spcBef>
              <a:spcAft>
                <a:spcPts val="0"/>
              </a:spcAft>
              <a:buClr>
                <a:schemeClr val="dk1"/>
              </a:buClr>
              <a:buSzPts val="2800"/>
              <a:buFont typeface="Arial"/>
              <a:buNone/>
              <a:defRPr sz="2800">
                <a:solidFill>
                  <a:schemeClr val="dk1"/>
                </a:solidFill>
              </a:defRPr>
            </a:lvl2pPr>
            <a:lvl3pPr lvl="2">
              <a:spcBef>
                <a:spcPts val="0"/>
              </a:spcBef>
              <a:spcAft>
                <a:spcPts val="0"/>
              </a:spcAft>
              <a:buClr>
                <a:schemeClr val="dk1"/>
              </a:buClr>
              <a:buSzPts val="2800"/>
              <a:buFont typeface="Arial"/>
              <a:buNone/>
              <a:defRPr sz="2800">
                <a:solidFill>
                  <a:schemeClr val="dk1"/>
                </a:solidFill>
              </a:defRPr>
            </a:lvl3pPr>
            <a:lvl4pPr lvl="3">
              <a:spcBef>
                <a:spcPts val="0"/>
              </a:spcBef>
              <a:spcAft>
                <a:spcPts val="0"/>
              </a:spcAft>
              <a:buClr>
                <a:schemeClr val="dk1"/>
              </a:buClr>
              <a:buSzPts val="2800"/>
              <a:buFont typeface="Arial"/>
              <a:buNone/>
              <a:defRPr sz="2800">
                <a:solidFill>
                  <a:schemeClr val="dk1"/>
                </a:solidFill>
              </a:defRPr>
            </a:lvl4pPr>
            <a:lvl5pPr lvl="4">
              <a:spcBef>
                <a:spcPts val="0"/>
              </a:spcBef>
              <a:spcAft>
                <a:spcPts val="0"/>
              </a:spcAft>
              <a:buClr>
                <a:schemeClr val="dk1"/>
              </a:buClr>
              <a:buSzPts val="2800"/>
              <a:buFont typeface="Arial"/>
              <a:buNone/>
              <a:defRPr sz="2800">
                <a:solidFill>
                  <a:schemeClr val="dk1"/>
                </a:solidFill>
              </a:defRPr>
            </a:lvl5pPr>
            <a:lvl6pPr lvl="5">
              <a:spcBef>
                <a:spcPts val="0"/>
              </a:spcBef>
              <a:spcAft>
                <a:spcPts val="0"/>
              </a:spcAft>
              <a:buClr>
                <a:schemeClr val="dk1"/>
              </a:buClr>
              <a:buSzPts val="2800"/>
              <a:buFont typeface="Arial"/>
              <a:buNone/>
              <a:defRPr sz="2800">
                <a:solidFill>
                  <a:schemeClr val="dk1"/>
                </a:solidFill>
              </a:defRPr>
            </a:lvl6pPr>
            <a:lvl7pPr lvl="6">
              <a:spcBef>
                <a:spcPts val="0"/>
              </a:spcBef>
              <a:spcAft>
                <a:spcPts val="0"/>
              </a:spcAft>
              <a:buClr>
                <a:schemeClr val="dk1"/>
              </a:buClr>
              <a:buSzPts val="2800"/>
              <a:buFont typeface="Arial"/>
              <a:buNone/>
              <a:defRPr sz="2800">
                <a:solidFill>
                  <a:schemeClr val="dk1"/>
                </a:solidFill>
              </a:defRPr>
            </a:lvl7pPr>
            <a:lvl8pPr lvl="7">
              <a:spcBef>
                <a:spcPts val="0"/>
              </a:spcBef>
              <a:spcAft>
                <a:spcPts val="0"/>
              </a:spcAft>
              <a:buClr>
                <a:schemeClr val="dk1"/>
              </a:buClr>
              <a:buSzPts val="2800"/>
              <a:buFont typeface="Arial"/>
              <a:buNone/>
              <a:defRPr sz="2800">
                <a:solidFill>
                  <a:schemeClr val="dk1"/>
                </a:solidFill>
              </a:defRPr>
            </a:lvl8pPr>
            <a:lvl9pPr lvl="8">
              <a:spcBef>
                <a:spcPts val="0"/>
              </a:spcBef>
              <a:spcAft>
                <a:spcPts val="0"/>
              </a:spcAft>
              <a:buClr>
                <a:schemeClr val="dk1"/>
              </a:buClr>
              <a:buSzPts val="2800"/>
              <a:buFont typeface="Arial"/>
              <a:buNone/>
              <a:defRPr sz="2800">
                <a:solidFill>
                  <a:schemeClr val="dk1"/>
                </a:solidFill>
              </a:defRPr>
            </a:lvl9pPr>
          </a:lstStyle>
          <a:p/>
        </p:txBody>
      </p:sp>
      <p:sp>
        <p:nvSpPr>
          <p:cNvPr id="29" name="Shape 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 column text">
    <p:spTree>
      <p:nvGrpSpPr>
        <p:cNvPr id="30" name="Shape 30"/>
        <p:cNvGrpSpPr/>
        <p:nvPr/>
      </p:nvGrpSpPr>
      <p:grpSpPr>
        <a:xfrm>
          <a:off x="0" y="0"/>
          <a:ext cx="0" cy="0"/>
          <a:chOff x="0" y="0"/>
          <a:chExt cx="0" cy="0"/>
        </a:xfrm>
      </p:grpSpPr>
      <p:sp>
        <p:nvSpPr>
          <p:cNvPr id="31" name="Shape 31"/>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lstStyle>
            <a:lvl1pPr lvl="0" marR="0" rtl="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lvl="1">
              <a:spcBef>
                <a:spcPts val="0"/>
              </a:spcBef>
              <a:spcAft>
                <a:spcPts val="0"/>
              </a:spcAft>
              <a:buClr>
                <a:schemeClr val="dk1"/>
              </a:buClr>
              <a:buSzPts val="2400"/>
              <a:buFont typeface="Arial"/>
              <a:buNone/>
              <a:defRPr sz="2400">
                <a:solidFill>
                  <a:schemeClr val="dk1"/>
                </a:solidFill>
              </a:defRPr>
            </a:lvl2pPr>
            <a:lvl3pPr lvl="2">
              <a:spcBef>
                <a:spcPts val="0"/>
              </a:spcBef>
              <a:spcAft>
                <a:spcPts val="0"/>
              </a:spcAft>
              <a:buClr>
                <a:schemeClr val="dk1"/>
              </a:buClr>
              <a:buSzPts val="2400"/>
              <a:buFont typeface="Arial"/>
              <a:buNone/>
              <a:defRPr sz="2400">
                <a:solidFill>
                  <a:schemeClr val="dk1"/>
                </a:solidFill>
              </a:defRPr>
            </a:lvl3pPr>
            <a:lvl4pPr lvl="3">
              <a:spcBef>
                <a:spcPts val="0"/>
              </a:spcBef>
              <a:spcAft>
                <a:spcPts val="0"/>
              </a:spcAft>
              <a:buClr>
                <a:schemeClr val="dk1"/>
              </a:buClr>
              <a:buSzPts val="2400"/>
              <a:buFont typeface="Arial"/>
              <a:buNone/>
              <a:defRPr sz="2400">
                <a:solidFill>
                  <a:schemeClr val="dk1"/>
                </a:solidFill>
              </a:defRPr>
            </a:lvl4pPr>
            <a:lvl5pPr lvl="4">
              <a:spcBef>
                <a:spcPts val="0"/>
              </a:spcBef>
              <a:spcAft>
                <a:spcPts val="0"/>
              </a:spcAft>
              <a:buClr>
                <a:schemeClr val="dk1"/>
              </a:buClr>
              <a:buSzPts val="2400"/>
              <a:buFont typeface="Arial"/>
              <a:buNone/>
              <a:defRPr sz="2400">
                <a:solidFill>
                  <a:schemeClr val="dk1"/>
                </a:solidFill>
              </a:defRPr>
            </a:lvl5pPr>
            <a:lvl6pPr lvl="5">
              <a:spcBef>
                <a:spcPts val="0"/>
              </a:spcBef>
              <a:spcAft>
                <a:spcPts val="0"/>
              </a:spcAft>
              <a:buClr>
                <a:schemeClr val="dk1"/>
              </a:buClr>
              <a:buSzPts val="2400"/>
              <a:buFont typeface="Arial"/>
              <a:buNone/>
              <a:defRPr sz="2400">
                <a:solidFill>
                  <a:schemeClr val="dk1"/>
                </a:solidFill>
              </a:defRPr>
            </a:lvl6pPr>
            <a:lvl7pPr lvl="6">
              <a:spcBef>
                <a:spcPts val="0"/>
              </a:spcBef>
              <a:spcAft>
                <a:spcPts val="0"/>
              </a:spcAft>
              <a:buClr>
                <a:schemeClr val="dk1"/>
              </a:buClr>
              <a:buSzPts val="2400"/>
              <a:buFont typeface="Arial"/>
              <a:buNone/>
              <a:defRPr sz="2400">
                <a:solidFill>
                  <a:schemeClr val="dk1"/>
                </a:solidFill>
              </a:defRPr>
            </a:lvl7pPr>
            <a:lvl8pPr lvl="7">
              <a:spcBef>
                <a:spcPts val="0"/>
              </a:spcBef>
              <a:spcAft>
                <a:spcPts val="0"/>
              </a:spcAft>
              <a:buClr>
                <a:schemeClr val="dk1"/>
              </a:buClr>
              <a:buSzPts val="2400"/>
              <a:buFont typeface="Arial"/>
              <a:buNone/>
              <a:defRPr sz="2400">
                <a:solidFill>
                  <a:schemeClr val="dk1"/>
                </a:solidFill>
              </a:defRPr>
            </a:lvl8pPr>
            <a:lvl9pPr lvl="8">
              <a:spcBef>
                <a:spcPts val="0"/>
              </a:spcBef>
              <a:spcAft>
                <a:spcPts val="0"/>
              </a:spcAft>
              <a:buClr>
                <a:schemeClr val="dk1"/>
              </a:buClr>
              <a:buSzPts val="2400"/>
              <a:buFont typeface="Arial"/>
              <a:buNone/>
              <a:defRPr sz="2400">
                <a:solidFill>
                  <a:schemeClr val="dk1"/>
                </a:solidFill>
              </a:defRPr>
            </a:lvl9pPr>
          </a:lstStyle>
          <a:p/>
        </p:txBody>
      </p:sp>
      <p:sp>
        <p:nvSpPr>
          <p:cNvPr id="32" name="Shape 32"/>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lstStyle>
            <a:lvl1pPr indent="-304800" lvl="0" marL="457200" marR="0" rtl="0" algn="l">
              <a:lnSpc>
                <a:spcPct val="115000"/>
              </a:lnSpc>
              <a:spcBef>
                <a:spcPts val="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1pPr>
            <a:lvl2pPr indent="-304800" lvl="1" marL="9144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2pPr>
            <a:lvl3pPr indent="-304800" lvl="2" marL="13716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3pPr>
            <a:lvl4pPr indent="-304800" lvl="3" marL="18288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4pPr>
            <a:lvl5pPr indent="-304800" lvl="4" marL="22860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5pPr>
            <a:lvl6pPr indent="-304800" lvl="5" marL="27432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6pPr>
            <a:lvl7pPr indent="-304800" lvl="6" marL="32004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7pPr>
            <a:lvl8pPr indent="-304800" lvl="7" marL="36576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8pPr>
            <a:lvl9pPr indent="-304800" lvl="8" marL="4114800" marR="0" rtl="0" algn="l">
              <a:lnSpc>
                <a:spcPct val="115000"/>
              </a:lnSpc>
              <a:spcBef>
                <a:spcPts val="1600"/>
              </a:spcBef>
              <a:spcAft>
                <a:spcPts val="1600"/>
              </a:spcAft>
              <a:buClr>
                <a:schemeClr val="dk2"/>
              </a:buClr>
              <a:buSzPts val="1200"/>
              <a:buFont typeface="Arial"/>
              <a:buChar char="■"/>
              <a:defRPr b="0" i="0" sz="1200" u="none" cap="none" strike="noStrike">
                <a:solidFill>
                  <a:schemeClr val="dk2"/>
                </a:solidFill>
                <a:latin typeface="Arial"/>
                <a:ea typeface="Arial"/>
                <a:cs typeface="Arial"/>
                <a:sym typeface="Arial"/>
              </a:defRPr>
            </a:lvl9pPr>
          </a:lstStyle>
          <a:p/>
        </p:txBody>
      </p:sp>
      <p:sp>
        <p:nvSpPr>
          <p:cNvPr id="33" name="Shape 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 point">
    <p:spTree>
      <p:nvGrpSpPr>
        <p:cNvPr id="34" name="Shape 34"/>
        <p:cNvGrpSpPr/>
        <p:nvPr/>
      </p:nvGrpSpPr>
      <p:grpSpPr>
        <a:xfrm>
          <a:off x="0" y="0"/>
          <a:ext cx="0" cy="0"/>
          <a:chOff x="0" y="0"/>
          <a:chExt cx="0" cy="0"/>
        </a:xfrm>
      </p:grpSpPr>
      <p:sp>
        <p:nvSpPr>
          <p:cNvPr id="35" name="Shape 35"/>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lstStyle>
            <a:lvl1pPr lvl="0" marR="0" rtl="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1pPr>
            <a:lvl2pPr lvl="1">
              <a:spcBef>
                <a:spcPts val="0"/>
              </a:spcBef>
              <a:spcAft>
                <a:spcPts val="0"/>
              </a:spcAft>
              <a:buClr>
                <a:schemeClr val="dk1"/>
              </a:buClr>
              <a:buSzPts val="4800"/>
              <a:buFont typeface="Arial"/>
              <a:buNone/>
              <a:defRPr sz="4800">
                <a:solidFill>
                  <a:schemeClr val="dk1"/>
                </a:solidFill>
              </a:defRPr>
            </a:lvl2pPr>
            <a:lvl3pPr lvl="2">
              <a:spcBef>
                <a:spcPts val="0"/>
              </a:spcBef>
              <a:spcAft>
                <a:spcPts val="0"/>
              </a:spcAft>
              <a:buClr>
                <a:schemeClr val="dk1"/>
              </a:buClr>
              <a:buSzPts val="4800"/>
              <a:buFont typeface="Arial"/>
              <a:buNone/>
              <a:defRPr sz="4800">
                <a:solidFill>
                  <a:schemeClr val="dk1"/>
                </a:solidFill>
              </a:defRPr>
            </a:lvl3pPr>
            <a:lvl4pPr lvl="3">
              <a:spcBef>
                <a:spcPts val="0"/>
              </a:spcBef>
              <a:spcAft>
                <a:spcPts val="0"/>
              </a:spcAft>
              <a:buClr>
                <a:schemeClr val="dk1"/>
              </a:buClr>
              <a:buSzPts val="4800"/>
              <a:buFont typeface="Arial"/>
              <a:buNone/>
              <a:defRPr sz="4800">
                <a:solidFill>
                  <a:schemeClr val="dk1"/>
                </a:solidFill>
              </a:defRPr>
            </a:lvl4pPr>
            <a:lvl5pPr lvl="4">
              <a:spcBef>
                <a:spcPts val="0"/>
              </a:spcBef>
              <a:spcAft>
                <a:spcPts val="0"/>
              </a:spcAft>
              <a:buClr>
                <a:schemeClr val="dk1"/>
              </a:buClr>
              <a:buSzPts val="4800"/>
              <a:buFont typeface="Arial"/>
              <a:buNone/>
              <a:defRPr sz="4800">
                <a:solidFill>
                  <a:schemeClr val="dk1"/>
                </a:solidFill>
              </a:defRPr>
            </a:lvl5pPr>
            <a:lvl6pPr lvl="5">
              <a:spcBef>
                <a:spcPts val="0"/>
              </a:spcBef>
              <a:spcAft>
                <a:spcPts val="0"/>
              </a:spcAft>
              <a:buClr>
                <a:schemeClr val="dk1"/>
              </a:buClr>
              <a:buSzPts val="4800"/>
              <a:buFont typeface="Arial"/>
              <a:buNone/>
              <a:defRPr sz="4800">
                <a:solidFill>
                  <a:schemeClr val="dk1"/>
                </a:solidFill>
              </a:defRPr>
            </a:lvl6pPr>
            <a:lvl7pPr lvl="6">
              <a:spcBef>
                <a:spcPts val="0"/>
              </a:spcBef>
              <a:spcAft>
                <a:spcPts val="0"/>
              </a:spcAft>
              <a:buClr>
                <a:schemeClr val="dk1"/>
              </a:buClr>
              <a:buSzPts val="4800"/>
              <a:buFont typeface="Arial"/>
              <a:buNone/>
              <a:defRPr sz="4800">
                <a:solidFill>
                  <a:schemeClr val="dk1"/>
                </a:solidFill>
              </a:defRPr>
            </a:lvl7pPr>
            <a:lvl8pPr lvl="7">
              <a:spcBef>
                <a:spcPts val="0"/>
              </a:spcBef>
              <a:spcAft>
                <a:spcPts val="0"/>
              </a:spcAft>
              <a:buClr>
                <a:schemeClr val="dk1"/>
              </a:buClr>
              <a:buSzPts val="4800"/>
              <a:buFont typeface="Arial"/>
              <a:buNone/>
              <a:defRPr sz="4800">
                <a:solidFill>
                  <a:schemeClr val="dk1"/>
                </a:solidFill>
              </a:defRPr>
            </a:lvl8pPr>
            <a:lvl9pPr lvl="8">
              <a:spcBef>
                <a:spcPts val="0"/>
              </a:spcBef>
              <a:spcAft>
                <a:spcPts val="0"/>
              </a:spcAft>
              <a:buClr>
                <a:schemeClr val="dk1"/>
              </a:buClr>
              <a:buSzPts val="4800"/>
              <a:buFont typeface="Arial"/>
              <a:buNone/>
              <a:defRPr sz="4800">
                <a:solidFill>
                  <a:schemeClr val="dk1"/>
                </a:solidFill>
              </a:defRPr>
            </a:lvl9pPr>
          </a:lstStyle>
          <a:p/>
        </p:txBody>
      </p:sp>
      <p:sp>
        <p:nvSpPr>
          <p:cNvPr id="36" name="Shape 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 title and description">
    <p:spTree>
      <p:nvGrpSpPr>
        <p:cNvPr id="37" name="Shape 37"/>
        <p:cNvGrpSpPr/>
        <p:nvPr/>
      </p:nvGrpSpPr>
      <p:grpSpPr>
        <a:xfrm>
          <a:off x="0" y="0"/>
          <a:ext cx="0" cy="0"/>
          <a:chOff x="0" y="0"/>
          <a:chExt cx="0" cy="0"/>
        </a:xfrm>
      </p:grpSpPr>
      <p:sp>
        <p:nvSpPr>
          <p:cNvPr id="38" name="Shape 38"/>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Shape 3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lstStyle>
            <a:lvl1pPr lvl="0" marR="0" rtl="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1pPr>
            <a:lvl2pPr lvl="1" algn="ctr">
              <a:spcBef>
                <a:spcPts val="0"/>
              </a:spcBef>
              <a:spcAft>
                <a:spcPts val="0"/>
              </a:spcAft>
              <a:buClr>
                <a:schemeClr val="dk1"/>
              </a:buClr>
              <a:buSzPts val="4200"/>
              <a:buFont typeface="Arial"/>
              <a:buNone/>
              <a:defRPr sz="4200">
                <a:solidFill>
                  <a:schemeClr val="dk1"/>
                </a:solidFill>
              </a:defRPr>
            </a:lvl2pPr>
            <a:lvl3pPr lvl="2" algn="ctr">
              <a:spcBef>
                <a:spcPts val="0"/>
              </a:spcBef>
              <a:spcAft>
                <a:spcPts val="0"/>
              </a:spcAft>
              <a:buClr>
                <a:schemeClr val="dk1"/>
              </a:buClr>
              <a:buSzPts val="4200"/>
              <a:buFont typeface="Arial"/>
              <a:buNone/>
              <a:defRPr sz="4200">
                <a:solidFill>
                  <a:schemeClr val="dk1"/>
                </a:solidFill>
              </a:defRPr>
            </a:lvl3pPr>
            <a:lvl4pPr lvl="3" algn="ctr">
              <a:spcBef>
                <a:spcPts val="0"/>
              </a:spcBef>
              <a:spcAft>
                <a:spcPts val="0"/>
              </a:spcAft>
              <a:buClr>
                <a:schemeClr val="dk1"/>
              </a:buClr>
              <a:buSzPts val="4200"/>
              <a:buFont typeface="Arial"/>
              <a:buNone/>
              <a:defRPr sz="4200">
                <a:solidFill>
                  <a:schemeClr val="dk1"/>
                </a:solidFill>
              </a:defRPr>
            </a:lvl4pPr>
            <a:lvl5pPr lvl="4" algn="ctr">
              <a:spcBef>
                <a:spcPts val="0"/>
              </a:spcBef>
              <a:spcAft>
                <a:spcPts val="0"/>
              </a:spcAft>
              <a:buClr>
                <a:schemeClr val="dk1"/>
              </a:buClr>
              <a:buSzPts val="4200"/>
              <a:buFont typeface="Arial"/>
              <a:buNone/>
              <a:defRPr sz="4200">
                <a:solidFill>
                  <a:schemeClr val="dk1"/>
                </a:solidFill>
              </a:defRPr>
            </a:lvl5pPr>
            <a:lvl6pPr lvl="5" algn="ctr">
              <a:spcBef>
                <a:spcPts val="0"/>
              </a:spcBef>
              <a:spcAft>
                <a:spcPts val="0"/>
              </a:spcAft>
              <a:buClr>
                <a:schemeClr val="dk1"/>
              </a:buClr>
              <a:buSzPts val="4200"/>
              <a:buFont typeface="Arial"/>
              <a:buNone/>
              <a:defRPr sz="4200">
                <a:solidFill>
                  <a:schemeClr val="dk1"/>
                </a:solidFill>
              </a:defRPr>
            </a:lvl6pPr>
            <a:lvl7pPr lvl="6" algn="ctr">
              <a:spcBef>
                <a:spcPts val="0"/>
              </a:spcBef>
              <a:spcAft>
                <a:spcPts val="0"/>
              </a:spcAft>
              <a:buClr>
                <a:schemeClr val="dk1"/>
              </a:buClr>
              <a:buSzPts val="4200"/>
              <a:buFont typeface="Arial"/>
              <a:buNone/>
              <a:defRPr sz="4200">
                <a:solidFill>
                  <a:schemeClr val="dk1"/>
                </a:solidFill>
              </a:defRPr>
            </a:lvl7pPr>
            <a:lvl8pPr lvl="7" algn="ctr">
              <a:spcBef>
                <a:spcPts val="0"/>
              </a:spcBef>
              <a:spcAft>
                <a:spcPts val="0"/>
              </a:spcAft>
              <a:buClr>
                <a:schemeClr val="dk1"/>
              </a:buClr>
              <a:buSzPts val="4200"/>
              <a:buFont typeface="Arial"/>
              <a:buNone/>
              <a:defRPr sz="4200">
                <a:solidFill>
                  <a:schemeClr val="dk1"/>
                </a:solidFill>
              </a:defRPr>
            </a:lvl8pPr>
            <a:lvl9pPr lvl="8" algn="ctr">
              <a:spcBef>
                <a:spcPts val="0"/>
              </a:spcBef>
              <a:spcAft>
                <a:spcPts val="0"/>
              </a:spcAft>
              <a:buClr>
                <a:schemeClr val="dk1"/>
              </a:buClr>
              <a:buSzPts val="4200"/>
              <a:buFont typeface="Arial"/>
              <a:buNone/>
              <a:defRPr sz="4200">
                <a:solidFill>
                  <a:schemeClr val="dk1"/>
                </a:solidFill>
              </a:defRPr>
            </a:lvl9pPr>
          </a:lstStyle>
          <a:p/>
        </p:txBody>
      </p:sp>
      <p:sp>
        <p:nvSpPr>
          <p:cNvPr id="40" name="Shape 40"/>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lstStyle>
            <a:lvl1pPr lv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9pPr>
          </a:lstStyle>
          <a:p/>
        </p:txBody>
      </p:sp>
      <p:sp>
        <p:nvSpPr>
          <p:cNvPr id="41" name="Shape 4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42" name="Shape 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4.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a:spcBef>
                <a:spcPts val="0"/>
              </a:spcBef>
              <a:spcAft>
                <a:spcPts val="0"/>
              </a:spcAft>
              <a:buClr>
                <a:schemeClr val="dk1"/>
              </a:buClr>
              <a:buSzPts val="2800"/>
              <a:buFont typeface="Arial"/>
              <a:buNone/>
              <a:defRPr sz="2800">
                <a:solidFill>
                  <a:schemeClr val="dk1"/>
                </a:solidFill>
              </a:defRPr>
            </a:lvl2pPr>
            <a:lvl3pPr lvl="2">
              <a:spcBef>
                <a:spcPts val="0"/>
              </a:spcBef>
              <a:spcAft>
                <a:spcPts val="0"/>
              </a:spcAft>
              <a:buClr>
                <a:schemeClr val="dk1"/>
              </a:buClr>
              <a:buSzPts val="2800"/>
              <a:buFont typeface="Arial"/>
              <a:buNone/>
              <a:defRPr sz="2800">
                <a:solidFill>
                  <a:schemeClr val="dk1"/>
                </a:solidFill>
              </a:defRPr>
            </a:lvl3pPr>
            <a:lvl4pPr lvl="3">
              <a:spcBef>
                <a:spcPts val="0"/>
              </a:spcBef>
              <a:spcAft>
                <a:spcPts val="0"/>
              </a:spcAft>
              <a:buClr>
                <a:schemeClr val="dk1"/>
              </a:buClr>
              <a:buSzPts val="2800"/>
              <a:buFont typeface="Arial"/>
              <a:buNone/>
              <a:defRPr sz="2800">
                <a:solidFill>
                  <a:schemeClr val="dk1"/>
                </a:solidFill>
              </a:defRPr>
            </a:lvl4pPr>
            <a:lvl5pPr lvl="4">
              <a:spcBef>
                <a:spcPts val="0"/>
              </a:spcBef>
              <a:spcAft>
                <a:spcPts val="0"/>
              </a:spcAft>
              <a:buClr>
                <a:schemeClr val="dk1"/>
              </a:buClr>
              <a:buSzPts val="2800"/>
              <a:buFont typeface="Arial"/>
              <a:buNone/>
              <a:defRPr sz="2800">
                <a:solidFill>
                  <a:schemeClr val="dk1"/>
                </a:solidFill>
              </a:defRPr>
            </a:lvl5pPr>
            <a:lvl6pPr lvl="5">
              <a:spcBef>
                <a:spcPts val="0"/>
              </a:spcBef>
              <a:spcAft>
                <a:spcPts val="0"/>
              </a:spcAft>
              <a:buClr>
                <a:schemeClr val="dk1"/>
              </a:buClr>
              <a:buSzPts val="2800"/>
              <a:buFont typeface="Arial"/>
              <a:buNone/>
              <a:defRPr sz="2800">
                <a:solidFill>
                  <a:schemeClr val="dk1"/>
                </a:solidFill>
              </a:defRPr>
            </a:lvl6pPr>
            <a:lvl7pPr lvl="6">
              <a:spcBef>
                <a:spcPts val="0"/>
              </a:spcBef>
              <a:spcAft>
                <a:spcPts val="0"/>
              </a:spcAft>
              <a:buClr>
                <a:schemeClr val="dk1"/>
              </a:buClr>
              <a:buSzPts val="2800"/>
              <a:buFont typeface="Arial"/>
              <a:buNone/>
              <a:defRPr sz="2800">
                <a:solidFill>
                  <a:schemeClr val="dk1"/>
                </a:solidFill>
              </a:defRPr>
            </a:lvl7pPr>
            <a:lvl8pPr lvl="7">
              <a:spcBef>
                <a:spcPts val="0"/>
              </a:spcBef>
              <a:spcAft>
                <a:spcPts val="0"/>
              </a:spcAft>
              <a:buClr>
                <a:schemeClr val="dk1"/>
              </a:buClr>
              <a:buSzPts val="2800"/>
              <a:buFont typeface="Arial"/>
              <a:buNone/>
              <a:defRPr sz="2800">
                <a:solidFill>
                  <a:schemeClr val="dk1"/>
                </a:solidFill>
              </a:defRPr>
            </a:lvl8pPr>
            <a:lvl9pPr lvl="8">
              <a:spcBef>
                <a:spcPts val="0"/>
              </a:spcBef>
              <a:spcAft>
                <a:spcPts val="0"/>
              </a:spcAft>
              <a:buClr>
                <a:schemeClr val="dk1"/>
              </a:buClr>
              <a:buSzPts val="2800"/>
              <a:buFont typeface="Arial"/>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dk2"/>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chemeClr val="dk2"/>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chemeClr val="dk2"/>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chemeClr val="dk2"/>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chemeClr val="dk2"/>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chemeClr val="dk2"/>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chemeClr val="dk2"/>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chemeClr val="dk2"/>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chemeClr val="dk2"/>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0" name="Shape 50"/>
        <p:cNvGrpSpPr/>
        <p:nvPr/>
      </p:nvGrpSpPr>
      <p:grpSpPr>
        <a:xfrm>
          <a:off x="0" y="0"/>
          <a:ext cx="0" cy="0"/>
          <a:chOff x="0" y="0"/>
          <a:chExt cx="0" cy="0"/>
        </a:xfrm>
      </p:grpSpPr>
      <p:sp>
        <p:nvSpPr>
          <p:cNvPr id="51" name="Shape 51"/>
          <p:cNvSpPr txBox="1"/>
          <p:nvPr>
            <p:ph type="title"/>
          </p:nvPr>
        </p:nvSpPr>
        <p:spPr>
          <a:xfrm>
            <a:off x="267891" y="160735"/>
            <a:ext cx="8608200" cy="381900"/>
          </a:xfrm>
          <a:prstGeom prst="rect">
            <a:avLst/>
          </a:prstGeom>
          <a:noFill/>
          <a:ln>
            <a:noFill/>
          </a:ln>
        </p:spPr>
        <p:txBody>
          <a:bodyPr anchorCtr="0" anchor="ctr" bIns="91425" lIns="91425" spcFirstLastPara="1" rIns="91425" wrap="square" tIns="91425"/>
          <a:lstStyle>
            <a:lvl1pPr indent="0" lvl="0"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1pPr>
            <a:lvl2pPr indent="0" lvl="1"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2pPr>
            <a:lvl3pPr indent="0" lvl="2"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3pPr>
            <a:lvl4pPr indent="0" lvl="3"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4pPr>
            <a:lvl5pPr indent="0" lvl="4" marL="0" marR="0" rtl="0" algn="l">
              <a:lnSpc>
                <a:spcPct val="70000"/>
              </a:lnSpc>
              <a:spcBef>
                <a:spcPts val="0"/>
              </a:spcBef>
              <a:spcAft>
                <a:spcPts val="0"/>
              </a:spcAft>
              <a:buSzPts val="1400"/>
              <a:buNone/>
              <a:defRPr b="0" i="0" sz="2300" u="none" cap="none" strike="noStrike">
                <a:solidFill>
                  <a:schemeClr val="dk2"/>
                </a:solidFill>
                <a:latin typeface="Open Sans ExtraBold"/>
                <a:ea typeface="Open Sans ExtraBold"/>
                <a:cs typeface="Open Sans ExtraBold"/>
                <a:sym typeface="Open Sans ExtraBold"/>
              </a:defRPr>
            </a:lvl5pPr>
            <a:lvl6pPr indent="-7675" lvl="5" marL="287075"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6pPr>
            <a:lvl7pPr indent="-2651" lvl="6" marL="574151"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7pPr>
            <a:lvl8pPr indent="-10327" lvl="7" marL="861227"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8pPr>
            <a:lvl9pPr indent="-5303" lvl="8" marL="1148303" marR="0" rtl="0" algn="l">
              <a:lnSpc>
                <a:spcPct val="70000"/>
              </a:lnSpc>
              <a:spcBef>
                <a:spcPts val="0"/>
              </a:spcBef>
              <a:spcAft>
                <a:spcPts val="0"/>
              </a:spcAft>
              <a:buSzPts val="1400"/>
              <a:buNone/>
              <a:defRPr b="0" i="0" sz="2300" u="none" cap="none" strike="noStrike">
                <a:solidFill>
                  <a:schemeClr val="dk1"/>
                </a:solidFill>
                <a:latin typeface="Open Sans ExtraBold"/>
                <a:ea typeface="Open Sans ExtraBold"/>
                <a:cs typeface="Open Sans ExtraBold"/>
                <a:sym typeface="Open Sans ExtraBold"/>
              </a:defRPr>
            </a:lvl9pPr>
          </a:lstStyle>
          <a:p/>
        </p:txBody>
      </p:sp>
      <p:sp>
        <p:nvSpPr>
          <p:cNvPr id="52" name="Shape 52"/>
          <p:cNvSpPr txBox="1"/>
          <p:nvPr>
            <p:ph idx="1" type="body"/>
          </p:nvPr>
        </p:nvSpPr>
        <p:spPr>
          <a:xfrm>
            <a:off x="267891" y="750095"/>
            <a:ext cx="8608200" cy="4025100"/>
          </a:xfrm>
          <a:prstGeom prst="rect">
            <a:avLst/>
          </a:prstGeom>
          <a:noFill/>
          <a:ln>
            <a:noFill/>
          </a:ln>
        </p:spPr>
        <p:txBody>
          <a:bodyPr anchorCtr="0" anchor="t" bIns="91425" lIns="91425" spcFirstLastPara="1" rIns="91425" wrap="square" tIns="91425"/>
          <a:lstStyle>
            <a:lvl1pPr indent="-228600" lvl="0" marL="457200" marR="0" rtl="0" algn="l">
              <a:lnSpc>
                <a:spcPct val="120000"/>
              </a:lnSpc>
              <a:spcBef>
                <a:spcPts val="1507"/>
              </a:spcBef>
              <a:spcAft>
                <a:spcPts val="0"/>
              </a:spcAft>
              <a:buSzPts val="1400"/>
              <a:buNone/>
              <a:defRPr b="0" i="0" sz="3000" u="none" cap="none" strike="noStrike">
                <a:solidFill>
                  <a:schemeClr val="dk1"/>
                </a:solidFill>
                <a:latin typeface="Open Sans Light"/>
                <a:ea typeface="Open Sans Light"/>
                <a:cs typeface="Open Sans Light"/>
                <a:sym typeface="Open Sans Light"/>
              </a:defRPr>
            </a:lvl1pPr>
            <a:lvl2pPr indent="-228600" lvl="1" marL="914400" marR="0" rtl="0" algn="l">
              <a:lnSpc>
                <a:spcPct val="120000"/>
              </a:lnSpc>
              <a:spcBef>
                <a:spcPts val="1507"/>
              </a:spcBef>
              <a:spcAft>
                <a:spcPts val="0"/>
              </a:spcAft>
              <a:buSzPts val="1400"/>
              <a:buNone/>
              <a:defRPr b="0" i="0" sz="2300" u="none" cap="none" strike="noStrike">
                <a:solidFill>
                  <a:schemeClr val="dk1"/>
                </a:solidFill>
                <a:latin typeface="Open Sans Light"/>
                <a:ea typeface="Open Sans Light"/>
                <a:cs typeface="Open Sans Light"/>
                <a:sym typeface="Open Sans Light"/>
              </a:defRPr>
            </a:lvl2pPr>
            <a:lvl3pPr indent="-355600" lvl="2" marL="1371600" marR="0" rtl="0" algn="l">
              <a:lnSpc>
                <a:spcPct val="120000"/>
              </a:lnSpc>
              <a:spcBef>
                <a:spcPts val="753"/>
              </a:spcBef>
              <a:spcAft>
                <a:spcPts val="0"/>
              </a:spcAft>
              <a:buClr>
                <a:schemeClr val="dk2"/>
              </a:buClr>
              <a:buSzPts val="2000"/>
              <a:buFont typeface="Merriweather Sans"/>
              <a:buChar char="■"/>
              <a:defRPr b="0" i="0" sz="2000" u="none" cap="none" strike="noStrike">
                <a:solidFill>
                  <a:schemeClr val="dk1"/>
                </a:solidFill>
                <a:latin typeface="Open Sans Light"/>
                <a:ea typeface="Open Sans Light"/>
                <a:cs typeface="Open Sans Light"/>
                <a:sym typeface="Open Sans Light"/>
              </a:defRPr>
            </a:lvl3pPr>
            <a:lvl4pPr indent="-342900" lvl="3" marL="1828800" marR="0" rtl="0" algn="l">
              <a:lnSpc>
                <a:spcPct val="120000"/>
              </a:lnSpc>
              <a:spcBef>
                <a:spcPts val="753"/>
              </a:spcBef>
              <a:spcAft>
                <a:spcPts val="0"/>
              </a:spcAft>
              <a:buClr>
                <a:schemeClr val="dk2"/>
              </a:buClr>
              <a:buSzPts val="1800"/>
              <a:buFont typeface="Merriweather Sans"/>
              <a:buChar char="●"/>
              <a:defRPr b="0" i="0" sz="1800" u="none" cap="none" strike="noStrike">
                <a:solidFill>
                  <a:schemeClr val="dk1"/>
                </a:solidFill>
                <a:latin typeface="Open Sans Light"/>
                <a:ea typeface="Open Sans Light"/>
                <a:cs typeface="Open Sans Light"/>
                <a:sym typeface="Open Sans Light"/>
              </a:defRPr>
            </a:lvl4pPr>
            <a:lvl5pPr indent="-323850" lvl="4" marL="2286000" marR="0" rtl="0" algn="l">
              <a:lnSpc>
                <a:spcPct val="120000"/>
              </a:lnSpc>
              <a:spcBef>
                <a:spcPts val="753"/>
              </a:spcBef>
              <a:spcAft>
                <a:spcPts val="0"/>
              </a:spcAft>
              <a:buClr>
                <a:schemeClr val="dk2"/>
              </a:buClr>
              <a:buSzPts val="1500"/>
              <a:buFont typeface="Merriweather Sans"/>
              <a:buChar char="-"/>
              <a:defRPr b="0" i="0" sz="1500" u="none" cap="none" strike="noStrike">
                <a:solidFill>
                  <a:schemeClr val="dk1"/>
                </a:solidFill>
                <a:latin typeface="Open Sans Light"/>
                <a:ea typeface="Open Sans Light"/>
                <a:cs typeface="Open Sans Light"/>
                <a:sym typeface="Open Sans Light"/>
              </a:defRPr>
            </a:lvl5pPr>
            <a:lvl6pPr indent="-285750" lvl="5" marL="27432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6pPr>
            <a:lvl7pPr indent="-285750" lvl="6" marL="32004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7pPr>
            <a:lvl8pPr indent="-285750" lvl="7" marL="36576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8pPr>
            <a:lvl9pPr indent="-285750" lvl="8" marL="4114800" marR="0" rtl="0" algn="l">
              <a:spcBef>
                <a:spcPts val="753"/>
              </a:spcBef>
              <a:spcAft>
                <a:spcPts val="0"/>
              </a:spcAft>
              <a:buClr>
                <a:schemeClr val="dk1"/>
              </a:buClr>
              <a:buSzPts val="900"/>
              <a:buFont typeface="Merriweather Sans"/>
              <a:buChar char="-"/>
              <a:defRPr b="0" i="0" sz="900" u="none" cap="none" strike="noStrike">
                <a:solidFill>
                  <a:schemeClr val="dk1"/>
                </a:solidFill>
                <a:latin typeface="Open Sans Light"/>
                <a:ea typeface="Open Sans Light"/>
                <a:cs typeface="Open Sans Light"/>
                <a:sym typeface="Open Sans Light"/>
              </a:defRPr>
            </a:lvl9pPr>
          </a:lstStyle>
          <a:p/>
        </p:txBody>
      </p:sp>
      <p:sp>
        <p:nvSpPr>
          <p:cNvPr id="53" name="Shape 53"/>
          <p:cNvSpPr txBox="1"/>
          <p:nvPr>
            <p:ph idx="12" type="sldNum"/>
          </p:nvPr>
        </p:nvSpPr>
        <p:spPr>
          <a:xfrm>
            <a:off x="8687471" y="4882319"/>
            <a:ext cx="188700" cy="154200"/>
          </a:xfrm>
          <a:prstGeom prst="rect">
            <a:avLst/>
          </a:prstGeom>
          <a:noFill/>
          <a:ln>
            <a:noFill/>
          </a:ln>
        </p:spPr>
        <p:txBody>
          <a:bodyPr anchorCtr="0" anchor="t" bIns="28700" lIns="57400" spcFirstLastPara="1" rIns="57400" wrap="square" tIns="28700">
            <a:noAutofit/>
          </a:bodyPr>
          <a:lstStyle>
            <a:lvl1pPr indent="0" lvl="0"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1pPr>
            <a:lvl2pPr indent="0" lvl="1"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2pPr>
            <a:lvl3pPr indent="0" lvl="2"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3pPr>
            <a:lvl4pPr indent="0" lvl="3"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4pPr>
            <a:lvl5pPr indent="0" lvl="4"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5pPr>
            <a:lvl6pPr indent="0" lvl="5"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6pPr>
            <a:lvl7pPr indent="0" lvl="6"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7pPr>
            <a:lvl8pPr indent="0" lvl="7"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8pPr>
            <a:lvl9pPr indent="0" lvl="8" marL="0" marR="0" rtl="0" algn="r">
              <a:lnSpc>
                <a:spcPct val="100000"/>
              </a:lnSpc>
              <a:spcBef>
                <a:spcPts val="0"/>
              </a:spcBef>
              <a:spcAft>
                <a:spcPts val="0"/>
              </a:spcAft>
              <a:buNone/>
              <a:defRPr b="0" i="1" sz="700" u="none" cap="none" strike="noStrike">
                <a:solidFill>
                  <a:srgbClr val="808184"/>
                </a:solidFill>
                <a:latin typeface="Open Sans Light"/>
                <a:ea typeface="Open Sans Light"/>
                <a:cs typeface="Open Sans Light"/>
                <a:sym typeface="Open Sans Light"/>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08" name="Shape 108"/>
        <p:cNvGrpSpPr/>
        <p:nvPr/>
      </p:nvGrpSpPr>
      <p:grpSpPr>
        <a:xfrm>
          <a:off x="0" y="0"/>
          <a:ext cx="0" cy="0"/>
          <a:chOff x="0" y="0"/>
          <a:chExt cx="0" cy="0"/>
        </a:xfrm>
      </p:grpSpPr>
      <p:sp>
        <p:nvSpPr>
          <p:cNvPr id="109" name="Shape 109"/>
          <p:cNvSpPr txBox="1"/>
          <p:nvPr>
            <p:ph type="title"/>
          </p:nvPr>
        </p:nvSpPr>
        <p:spPr>
          <a:xfrm>
            <a:off x="267891" y="160735"/>
            <a:ext cx="8608200" cy="381900"/>
          </a:xfrm>
          <a:prstGeom prst="rect">
            <a:avLst/>
          </a:prstGeom>
          <a:noFill/>
          <a:ln>
            <a:noFill/>
          </a:ln>
        </p:spPr>
        <p:txBody>
          <a:bodyPr anchorCtr="0" anchor="ctr" bIns="91425" lIns="91425" spcFirstLastPara="1" rIns="91425" wrap="square" tIns="91425"/>
          <a:lstStyle>
            <a:lvl1pPr indent="0" lvl="0" marL="0" marR="0" rtl="0" algn="l">
              <a:lnSpc>
                <a:spcPct val="70000"/>
              </a:lnSpc>
              <a:spcBef>
                <a:spcPts val="0"/>
              </a:spcBef>
              <a:spcAft>
                <a:spcPts val="0"/>
              </a:spcAft>
              <a:buSzPts val="1400"/>
              <a:buNone/>
              <a:defRPr b="0" i="0" sz="2300" u="none" cap="none" strike="noStrike">
                <a:solidFill>
                  <a:schemeClr val="lt2"/>
                </a:solidFill>
                <a:latin typeface="Open Sans ExtraBold"/>
                <a:ea typeface="Open Sans ExtraBold"/>
                <a:cs typeface="Open Sans ExtraBold"/>
                <a:sym typeface="Open Sans ExtraBold"/>
              </a:defRPr>
            </a:lvl1pPr>
            <a:lvl2pPr indent="0" lvl="1" marL="0" marR="0" rtl="0" algn="l">
              <a:lnSpc>
                <a:spcPct val="70000"/>
              </a:lnSpc>
              <a:spcBef>
                <a:spcPts val="0"/>
              </a:spcBef>
              <a:spcAft>
                <a:spcPts val="0"/>
              </a:spcAft>
              <a:buSzPts val="1400"/>
              <a:buNone/>
              <a:defRPr b="0" i="0" sz="2300" u="none" cap="none" strike="noStrike">
                <a:solidFill>
                  <a:schemeClr val="lt2"/>
                </a:solidFill>
                <a:latin typeface="Open Sans ExtraBold"/>
                <a:ea typeface="Open Sans ExtraBold"/>
                <a:cs typeface="Open Sans ExtraBold"/>
                <a:sym typeface="Open Sans ExtraBold"/>
              </a:defRPr>
            </a:lvl2pPr>
            <a:lvl3pPr indent="0" lvl="2" marL="0" marR="0" rtl="0" algn="l">
              <a:lnSpc>
                <a:spcPct val="70000"/>
              </a:lnSpc>
              <a:spcBef>
                <a:spcPts val="0"/>
              </a:spcBef>
              <a:spcAft>
                <a:spcPts val="0"/>
              </a:spcAft>
              <a:buSzPts val="1400"/>
              <a:buNone/>
              <a:defRPr b="0" i="0" sz="2300" u="none" cap="none" strike="noStrike">
                <a:solidFill>
                  <a:schemeClr val="lt2"/>
                </a:solidFill>
                <a:latin typeface="Open Sans ExtraBold"/>
                <a:ea typeface="Open Sans ExtraBold"/>
                <a:cs typeface="Open Sans ExtraBold"/>
                <a:sym typeface="Open Sans ExtraBold"/>
              </a:defRPr>
            </a:lvl3pPr>
            <a:lvl4pPr indent="0" lvl="3" marL="0" marR="0" rtl="0" algn="l">
              <a:lnSpc>
                <a:spcPct val="70000"/>
              </a:lnSpc>
              <a:spcBef>
                <a:spcPts val="0"/>
              </a:spcBef>
              <a:spcAft>
                <a:spcPts val="0"/>
              </a:spcAft>
              <a:buSzPts val="1400"/>
              <a:buNone/>
              <a:defRPr b="0" i="0" sz="2300" u="none" cap="none" strike="noStrike">
                <a:solidFill>
                  <a:schemeClr val="lt2"/>
                </a:solidFill>
                <a:latin typeface="Open Sans ExtraBold"/>
                <a:ea typeface="Open Sans ExtraBold"/>
                <a:cs typeface="Open Sans ExtraBold"/>
                <a:sym typeface="Open Sans ExtraBold"/>
              </a:defRPr>
            </a:lvl4pPr>
            <a:lvl5pPr indent="0" lvl="4" marL="0" marR="0" rtl="0" algn="l">
              <a:lnSpc>
                <a:spcPct val="70000"/>
              </a:lnSpc>
              <a:spcBef>
                <a:spcPts val="0"/>
              </a:spcBef>
              <a:spcAft>
                <a:spcPts val="0"/>
              </a:spcAft>
              <a:buSzPts val="1400"/>
              <a:buNone/>
              <a:defRPr b="0" i="0" sz="2300" u="none" cap="none" strike="noStrike">
                <a:solidFill>
                  <a:schemeClr val="lt2"/>
                </a:solidFill>
                <a:latin typeface="Open Sans ExtraBold"/>
                <a:ea typeface="Open Sans ExtraBold"/>
                <a:cs typeface="Open Sans ExtraBold"/>
                <a:sym typeface="Open Sans ExtraBold"/>
              </a:defRPr>
            </a:lvl5pPr>
            <a:lvl6pPr indent="-7675" lvl="5" marL="287075" marR="0" rtl="0" algn="l">
              <a:lnSpc>
                <a:spcPct val="70000"/>
              </a:lnSpc>
              <a:spcBef>
                <a:spcPts val="0"/>
              </a:spcBef>
              <a:spcAft>
                <a:spcPts val="0"/>
              </a:spcAft>
              <a:buSzPts val="1400"/>
              <a:buNone/>
              <a:defRPr b="0" i="0" sz="2300" u="none" cap="none" strike="noStrike">
                <a:solidFill>
                  <a:schemeClr val="lt1"/>
                </a:solidFill>
                <a:latin typeface="Open Sans ExtraBold"/>
                <a:ea typeface="Open Sans ExtraBold"/>
                <a:cs typeface="Open Sans ExtraBold"/>
                <a:sym typeface="Open Sans ExtraBold"/>
              </a:defRPr>
            </a:lvl6pPr>
            <a:lvl7pPr indent="-2651" lvl="6" marL="574151" marR="0" rtl="0" algn="l">
              <a:lnSpc>
                <a:spcPct val="70000"/>
              </a:lnSpc>
              <a:spcBef>
                <a:spcPts val="0"/>
              </a:spcBef>
              <a:spcAft>
                <a:spcPts val="0"/>
              </a:spcAft>
              <a:buSzPts val="1400"/>
              <a:buNone/>
              <a:defRPr b="0" i="0" sz="2300" u="none" cap="none" strike="noStrike">
                <a:solidFill>
                  <a:schemeClr val="lt1"/>
                </a:solidFill>
                <a:latin typeface="Open Sans ExtraBold"/>
                <a:ea typeface="Open Sans ExtraBold"/>
                <a:cs typeface="Open Sans ExtraBold"/>
                <a:sym typeface="Open Sans ExtraBold"/>
              </a:defRPr>
            </a:lvl7pPr>
            <a:lvl8pPr indent="-10327" lvl="7" marL="861227" marR="0" rtl="0" algn="l">
              <a:lnSpc>
                <a:spcPct val="70000"/>
              </a:lnSpc>
              <a:spcBef>
                <a:spcPts val="0"/>
              </a:spcBef>
              <a:spcAft>
                <a:spcPts val="0"/>
              </a:spcAft>
              <a:buSzPts val="1400"/>
              <a:buNone/>
              <a:defRPr b="0" i="0" sz="2300" u="none" cap="none" strike="noStrike">
                <a:solidFill>
                  <a:schemeClr val="lt1"/>
                </a:solidFill>
                <a:latin typeface="Open Sans ExtraBold"/>
                <a:ea typeface="Open Sans ExtraBold"/>
                <a:cs typeface="Open Sans ExtraBold"/>
                <a:sym typeface="Open Sans ExtraBold"/>
              </a:defRPr>
            </a:lvl8pPr>
            <a:lvl9pPr indent="-5303" lvl="8" marL="1148303" marR="0" rtl="0" algn="l">
              <a:lnSpc>
                <a:spcPct val="70000"/>
              </a:lnSpc>
              <a:spcBef>
                <a:spcPts val="0"/>
              </a:spcBef>
              <a:spcAft>
                <a:spcPts val="0"/>
              </a:spcAft>
              <a:buSzPts val="1400"/>
              <a:buNone/>
              <a:defRPr b="0" i="0" sz="2300" u="none" cap="none" strike="noStrike">
                <a:solidFill>
                  <a:schemeClr val="lt1"/>
                </a:solidFill>
                <a:latin typeface="Open Sans ExtraBold"/>
                <a:ea typeface="Open Sans ExtraBold"/>
                <a:cs typeface="Open Sans ExtraBold"/>
                <a:sym typeface="Open Sans ExtraBold"/>
              </a:defRPr>
            </a:lvl9pPr>
          </a:lstStyle>
          <a:p/>
        </p:txBody>
      </p:sp>
      <p:sp>
        <p:nvSpPr>
          <p:cNvPr id="110" name="Shape 110"/>
          <p:cNvSpPr txBox="1"/>
          <p:nvPr>
            <p:ph idx="1" type="body"/>
          </p:nvPr>
        </p:nvSpPr>
        <p:spPr>
          <a:xfrm>
            <a:off x="267891" y="750095"/>
            <a:ext cx="8608200" cy="4025100"/>
          </a:xfrm>
          <a:prstGeom prst="rect">
            <a:avLst/>
          </a:prstGeom>
          <a:noFill/>
          <a:ln>
            <a:noFill/>
          </a:ln>
        </p:spPr>
        <p:txBody>
          <a:bodyPr anchorCtr="0" anchor="t" bIns="91425" lIns="91425" spcFirstLastPara="1" rIns="91425" wrap="square" tIns="91425"/>
          <a:lstStyle>
            <a:lvl1pPr indent="-228600" lvl="0" marL="457200" marR="0" rtl="0" algn="l">
              <a:lnSpc>
                <a:spcPct val="120000"/>
              </a:lnSpc>
              <a:spcBef>
                <a:spcPts val="1507"/>
              </a:spcBef>
              <a:spcAft>
                <a:spcPts val="0"/>
              </a:spcAft>
              <a:buSzPts val="1400"/>
              <a:buNone/>
              <a:defRPr b="0" i="0" sz="3000" u="none" cap="none" strike="noStrike">
                <a:solidFill>
                  <a:schemeClr val="lt1"/>
                </a:solidFill>
                <a:latin typeface="Open Sans Light"/>
                <a:ea typeface="Open Sans Light"/>
                <a:cs typeface="Open Sans Light"/>
                <a:sym typeface="Open Sans Light"/>
              </a:defRPr>
            </a:lvl1pPr>
            <a:lvl2pPr indent="-228600" lvl="1" marL="914400" marR="0" rtl="0" algn="l">
              <a:lnSpc>
                <a:spcPct val="120000"/>
              </a:lnSpc>
              <a:spcBef>
                <a:spcPts val="1507"/>
              </a:spcBef>
              <a:spcAft>
                <a:spcPts val="0"/>
              </a:spcAft>
              <a:buSzPts val="1400"/>
              <a:buNone/>
              <a:defRPr b="0" i="0" sz="2300" u="none" cap="none" strike="noStrike">
                <a:solidFill>
                  <a:schemeClr val="lt1"/>
                </a:solidFill>
                <a:latin typeface="Open Sans Light"/>
                <a:ea typeface="Open Sans Light"/>
                <a:cs typeface="Open Sans Light"/>
                <a:sym typeface="Open Sans Light"/>
              </a:defRPr>
            </a:lvl2pPr>
            <a:lvl3pPr indent="-355600" lvl="2" marL="1371600" marR="0" rtl="0" algn="l">
              <a:lnSpc>
                <a:spcPct val="120000"/>
              </a:lnSpc>
              <a:spcBef>
                <a:spcPts val="753"/>
              </a:spcBef>
              <a:spcAft>
                <a:spcPts val="0"/>
              </a:spcAft>
              <a:buClr>
                <a:schemeClr val="lt2"/>
              </a:buClr>
              <a:buSzPts val="2000"/>
              <a:buFont typeface="Merriweather Sans"/>
              <a:buChar char="■"/>
              <a:defRPr b="0" i="0" sz="2000" u="none" cap="none" strike="noStrike">
                <a:solidFill>
                  <a:schemeClr val="lt1"/>
                </a:solidFill>
                <a:latin typeface="Open Sans Light"/>
                <a:ea typeface="Open Sans Light"/>
                <a:cs typeface="Open Sans Light"/>
                <a:sym typeface="Open Sans Light"/>
              </a:defRPr>
            </a:lvl3pPr>
            <a:lvl4pPr indent="-342900" lvl="3" marL="1828800" marR="0" rtl="0" algn="l">
              <a:lnSpc>
                <a:spcPct val="120000"/>
              </a:lnSpc>
              <a:spcBef>
                <a:spcPts val="753"/>
              </a:spcBef>
              <a:spcAft>
                <a:spcPts val="0"/>
              </a:spcAft>
              <a:buClr>
                <a:schemeClr val="lt2"/>
              </a:buClr>
              <a:buSzPts val="1800"/>
              <a:buFont typeface="Merriweather Sans"/>
              <a:buChar char="●"/>
              <a:defRPr b="0" i="0" sz="1800" u="none" cap="none" strike="noStrike">
                <a:solidFill>
                  <a:schemeClr val="lt1"/>
                </a:solidFill>
                <a:latin typeface="Open Sans Light"/>
                <a:ea typeface="Open Sans Light"/>
                <a:cs typeface="Open Sans Light"/>
                <a:sym typeface="Open Sans Light"/>
              </a:defRPr>
            </a:lvl4pPr>
            <a:lvl5pPr indent="-323850" lvl="4" marL="2286000" marR="0" rtl="0" algn="l">
              <a:lnSpc>
                <a:spcPct val="120000"/>
              </a:lnSpc>
              <a:spcBef>
                <a:spcPts val="753"/>
              </a:spcBef>
              <a:spcAft>
                <a:spcPts val="0"/>
              </a:spcAft>
              <a:buClr>
                <a:schemeClr val="lt2"/>
              </a:buClr>
              <a:buSzPts val="1500"/>
              <a:buFont typeface="Merriweather Sans"/>
              <a:buChar char="-"/>
              <a:defRPr b="0" i="0" sz="1500" u="none" cap="none" strike="noStrike">
                <a:solidFill>
                  <a:schemeClr val="lt1"/>
                </a:solidFill>
                <a:latin typeface="Open Sans Light"/>
                <a:ea typeface="Open Sans Light"/>
                <a:cs typeface="Open Sans Light"/>
                <a:sym typeface="Open Sans Light"/>
              </a:defRPr>
            </a:lvl5pPr>
            <a:lvl6pPr indent="-285750" lvl="5" marL="2743200" marR="0" rtl="0" algn="l">
              <a:spcBef>
                <a:spcPts val="753"/>
              </a:spcBef>
              <a:spcAft>
                <a:spcPts val="0"/>
              </a:spcAft>
              <a:buClr>
                <a:schemeClr val="lt1"/>
              </a:buClr>
              <a:buSzPts val="900"/>
              <a:buFont typeface="Merriweather Sans"/>
              <a:buChar char="-"/>
              <a:defRPr b="0" i="0" sz="900" u="none" cap="none" strike="noStrike">
                <a:solidFill>
                  <a:schemeClr val="lt1"/>
                </a:solidFill>
                <a:latin typeface="Open Sans Light"/>
                <a:ea typeface="Open Sans Light"/>
                <a:cs typeface="Open Sans Light"/>
                <a:sym typeface="Open Sans Light"/>
              </a:defRPr>
            </a:lvl6pPr>
            <a:lvl7pPr indent="-285750" lvl="6" marL="3200400" marR="0" rtl="0" algn="l">
              <a:spcBef>
                <a:spcPts val="753"/>
              </a:spcBef>
              <a:spcAft>
                <a:spcPts val="0"/>
              </a:spcAft>
              <a:buClr>
                <a:schemeClr val="lt1"/>
              </a:buClr>
              <a:buSzPts val="900"/>
              <a:buFont typeface="Merriweather Sans"/>
              <a:buChar char="-"/>
              <a:defRPr b="0" i="0" sz="900" u="none" cap="none" strike="noStrike">
                <a:solidFill>
                  <a:schemeClr val="lt1"/>
                </a:solidFill>
                <a:latin typeface="Open Sans Light"/>
                <a:ea typeface="Open Sans Light"/>
                <a:cs typeface="Open Sans Light"/>
                <a:sym typeface="Open Sans Light"/>
              </a:defRPr>
            </a:lvl7pPr>
            <a:lvl8pPr indent="-285750" lvl="7" marL="3657600" marR="0" rtl="0" algn="l">
              <a:spcBef>
                <a:spcPts val="753"/>
              </a:spcBef>
              <a:spcAft>
                <a:spcPts val="0"/>
              </a:spcAft>
              <a:buClr>
                <a:schemeClr val="lt1"/>
              </a:buClr>
              <a:buSzPts val="900"/>
              <a:buFont typeface="Merriweather Sans"/>
              <a:buChar char="-"/>
              <a:defRPr b="0" i="0" sz="900" u="none" cap="none" strike="noStrike">
                <a:solidFill>
                  <a:schemeClr val="lt1"/>
                </a:solidFill>
                <a:latin typeface="Open Sans Light"/>
                <a:ea typeface="Open Sans Light"/>
                <a:cs typeface="Open Sans Light"/>
                <a:sym typeface="Open Sans Light"/>
              </a:defRPr>
            </a:lvl8pPr>
            <a:lvl9pPr indent="-285750" lvl="8" marL="4114800" marR="0" rtl="0" algn="l">
              <a:spcBef>
                <a:spcPts val="753"/>
              </a:spcBef>
              <a:spcAft>
                <a:spcPts val="0"/>
              </a:spcAft>
              <a:buClr>
                <a:schemeClr val="lt1"/>
              </a:buClr>
              <a:buSzPts val="900"/>
              <a:buFont typeface="Merriweather Sans"/>
              <a:buChar char="-"/>
              <a:defRPr b="0" i="0" sz="900" u="none" cap="none" strike="noStrike">
                <a:solidFill>
                  <a:schemeClr val="lt1"/>
                </a:solidFill>
                <a:latin typeface="Open Sans Light"/>
                <a:ea typeface="Open Sans Light"/>
                <a:cs typeface="Open Sans Light"/>
                <a:sym typeface="Open Sans Light"/>
              </a:defRPr>
            </a:lvl9pPr>
          </a:lstStyle>
          <a:p/>
        </p:txBody>
      </p:sp>
      <p:sp>
        <p:nvSpPr>
          <p:cNvPr id="111" name="Shape 111"/>
          <p:cNvSpPr txBox="1"/>
          <p:nvPr>
            <p:ph idx="12" type="sldNum"/>
          </p:nvPr>
        </p:nvSpPr>
        <p:spPr>
          <a:xfrm>
            <a:off x="8687471" y="4882319"/>
            <a:ext cx="188700" cy="154200"/>
          </a:xfrm>
          <a:prstGeom prst="rect">
            <a:avLst/>
          </a:prstGeom>
          <a:noFill/>
          <a:ln>
            <a:noFill/>
          </a:ln>
        </p:spPr>
        <p:txBody>
          <a:bodyPr anchorCtr="0" anchor="t" bIns="28700" lIns="57400" spcFirstLastPara="1" rIns="57400" wrap="square" tIns="28700">
            <a:noAutofit/>
          </a:bodyPr>
          <a:lstStyle>
            <a:lvl1pPr indent="0" lvl="0" marL="0" marR="0" rtl="0" algn="r">
              <a:lnSpc>
                <a:spcPct val="100000"/>
              </a:lnSpc>
              <a:spcBef>
                <a:spcPts val="0"/>
              </a:spcBef>
              <a:spcAft>
                <a:spcPts val="0"/>
              </a:spcAft>
              <a:buNone/>
              <a:defRPr b="0" i="1" sz="700" u="none">
                <a:solidFill>
                  <a:srgbClr val="808184"/>
                </a:solidFill>
                <a:latin typeface="Open Sans Light"/>
                <a:ea typeface="Open Sans Light"/>
                <a:cs typeface="Open Sans Light"/>
                <a:sym typeface="Open Sans Light"/>
              </a:defRPr>
            </a:lvl1pPr>
            <a:lvl2pPr indent="0" lvl="1" marL="0" marR="0" rtl="0" algn="r">
              <a:lnSpc>
                <a:spcPct val="100000"/>
              </a:lnSpc>
              <a:spcBef>
                <a:spcPts val="0"/>
              </a:spcBef>
              <a:spcAft>
                <a:spcPts val="0"/>
              </a:spcAft>
              <a:buNone/>
              <a:defRPr b="0" i="1" sz="700" u="none">
                <a:solidFill>
                  <a:srgbClr val="808184"/>
                </a:solidFill>
                <a:latin typeface="Open Sans Light"/>
                <a:ea typeface="Open Sans Light"/>
                <a:cs typeface="Open Sans Light"/>
                <a:sym typeface="Open Sans Light"/>
              </a:defRPr>
            </a:lvl2pPr>
            <a:lvl3pPr indent="0" lvl="2" marL="0" marR="0" rtl="0" algn="r">
              <a:lnSpc>
                <a:spcPct val="100000"/>
              </a:lnSpc>
              <a:spcBef>
                <a:spcPts val="0"/>
              </a:spcBef>
              <a:spcAft>
                <a:spcPts val="0"/>
              </a:spcAft>
              <a:buNone/>
              <a:defRPr b="0" i="1" sz="700" u="none">
                <a:solidFill>
                  <a:srgbClr val="808184"/>
                </a:solidFill>
                <a:latin typeface="Open Sans Light"/>
                <a:ea typeface="Open Sans Light"/>
                <a:cs typeface="Open Sans Light"/>
                <a:sym typeface="Open Sans Light"/>
              </a:defRPr>
            </a:lvl3pPr>
            <a:lvl4pPr indent="0" lvl="3" marL="0" marR="0" rtl="0" algn="r">
              <a:lnSpc>
                <a:spcPct val="100000"/>
              </a:lnSpc>
              <a:spcBef>
                <a:spcPts val="0"/>
              </a:spcBef>
              <a:spcAft>
                <a:spcPts val="0"/>
              </a:spcAft>
              <a:buNone/>
              <a:defRPr b="0" i="1" sz="700" u="none">
                <a:solidFill>
                  <a:srgbClr val="808184"/>
                </a:solidFill>
                <a:latin typeface="Open Sans Light"/>
                <a:ea typeface="Open Sans Light"/>
                <a:cs typeface="Open Sans Light"/>
                <a:sym typeface="Open Sans Light"/>
              </a:defRPr>
            </a:lvl4pPr>
            <a:lvl5pPr indent="0" lvl="4" marL="0" marR="0" rtl="0" algn="r">
              <a:lnSpc>
                <a:spcPct val="100000"/>
              </a:lnSpc>
              <a:spcBef>
                <a:spcPts val="0"/>
              </a:spcBef>
              <a:spcAft>
                <a:spcPts val="0"/>
              </a:spcAft>
              <a:buNone/>
              <a:defRPr b="0" i="1" sz="700" u="none">
                <a:solidFill>
                  <a:srgbClr val="808184"/>
                </a:solidFill>
                <a:latin typeface="Open Sans Light"/>
                <a:ea typeface="Open Sans Light"/>
                <a:cs typeface="Open Sans Light"/>
                <a:sym typeface="Open Sans Light"/>
              </a:defRPr>
            </a:lvl5pPr>
            <a:lvl6pPr indent="0" lvl="5" marL="0" marR="0" rtl="0" algn="r">
              <a:lnSpc>
                <a:spcPct val="100000"/>
              </a:lnSpc>
              <a:spcBef>
                <a:spcPts val="0"/>
              </a:spcBef>
              <a:spcAft>
                <a:spcPts val="0"/>
              </a:spcAft>
              <a:buNone/>
              <a:defRPr b="0" i="1" sz="700" u="none">
                <a:solidFill>
                  <a:srgbClr val="808184"/>
                </a:solidFill>
                <a:latin typeface="Open Sans Light"/>
                <a:ea typeface="Open Sans Light"/>
                <a:cs typeface="Open Sans Light"/>
                <a:sym typeface="Open Sans Light"/>
              </a:defRPr>
            </a:lvl6pPr>
            <a:lvl7pPr indent="0" lvl="6" marL="0" marR="0" rtl="0" algn="r">
              <a:lnSpc>
                <a:spcPct val="100000"/>
              </a:lnSpc>
              <a:spcBef>
                <a:spcPts val="0"/>
              </a:spcBef>
              <a:spcAft>
                <a:spcPts val="0"/>
              </a:spcAft>
              <a:buNone/>
              <a:defRPr b="0" i="1" sz="700" u="none">
                <a:solidFill>
                  <a:srgbClr val="808184"/>
                </a:solidFill>
                <a:latin typeface="Open Sans Light"/>
                <a:ea typeface="Open Sans Light"/>
                <a:cs typeface="Open Sans Light"/>
                <a:sym typeface="Open Sans Light"/>
              </a:defRPr>
            </a:lvl7pPr>
            <a:lvl8pPr indent="0" lvl="7" marL="0" marR="0" rtl="0" algn="r">
              <a:lnSpc>
                <a:spcPct val="100000"/>
              </a:lnSpc>
              <a:spcBef>
                <a:spcPts val="0"/>
              </a:spcBef>
              <a:spcAft>
                <a:spcPts val="0"/>
              </a:spcAft>
              <a:buNone/>
              <a:defRPr b="0" i="1" sz="700" u="none">
                <a:solidFill>
                  <a:srgbClr val="808184"/>
                </a:solidFill>
                <a:latin typeface="Open Sans Light"/>
                <a:ea typeface="Open Sans Light"/>
                <a:cs typeface="Open Sans Light"/>
                <a:sym typeface="Open Sans Light"/>
              </a:defRPr>
            </a:lvl8pPr>
            <a:lvl9pPr indent="0" lvl="8" marL="0" marR="0" rtl="0" algn="r">
              <a:lnSpc>
                <a:spcPct val="100000"/>
              </a:lnSpc>
              <a:spcBef>
                <a:spcPts val="0"/>
              </a:spcBef>
              <a:spcAft>
                <a:spcPts val="0"/>
              </a:spcAft>
              <a:buNone/>
              <a:defRPr b="0" i="1" sz="700" u="none">
                <a:solidFill>
                  <a:srgbClr val="808184"/>
                </a:solidFill>
                <a:latin typeface="Open Sans Light"/>
                <a:ea typeface="Open Sans Light"/>
                <a:cs typeface="Open Sans Light"/>
                <a:sym typeface="Open Sans Light"/>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0"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 Id="rId3"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 Id="rId3" Type="http://schemas.openxmlformats.org/officeDocument/2006/relationships/image" Target="../media/image2.png"/><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6.xml"/><Relationship Id="rId3"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 Id="rId3" Type="http://schemas.openxmlformats.org/officeDocument/2006/relationships/hyperlink" Target="https://gatling.io/documentation/" TargetMode="External"/><Relationship Id="rId4" Type="http://schemas.openxmlformats.org/officeDocument/2006/relationships/hyperlink" Target="http://nonfunctionaltestingtools.blogspot.com/2011/01/overview-of-performance-testing.html"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8.xml"/><Relationship Id="rId3" Type="http://schemas.openxmlformats.org/officeDocument/2006/relationships/hyperlink" Target="https://github.com/nalinikanth/gatling_demo_base" TargetMode="External"/><Relationship Id="rId4" Type="http://schemas.openxmlformats.org/officeDocument/2006/relationships/hyperlink" Target="https://github.com/nalinikanth/gattling-gradle-demo"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hyperlink" Target="https://github.com/biswajit-713" TargetMode="Externa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hyperlink" Target="https://en.wikipedia.org/wiki/Software_engineering" TargetMode="External"/><Relationship Id="rId4" Type="http://schemas.openxmlformats.org/officeDocument/2006/relationships/hyperlink" Target="https://en.wikipedia.org/wiki/Software_testing" TargetMode="External"/><Relationship Id="rId5" Type="http://schemas.openxmlformats.org/officeDocument/2006/relationships/hyperlink" Target="https://en.wikipedia.org/wiki/Scalability" TargetMode="External"/><Relationship Id="rId6" Type="http://schemas.openxmlformats.org/officeDocument/2006/relationships/hyperlink" Target="https://en.wiktionary.org/wiki/reliability"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Shape 121"/>
          <p:cNvSpPr/>
          <p:nvPr/>
        </p:nvSpPr>
        <p:spPr>
          <a:xfrm>
            <a:off x="111900" y="133800"/>
            <a:ext cx="8920200" cy="4920600"/>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lang="en" sz="3600">
                <a:solidFill>
                  <a:srgbClr val="666666"/>
                </a:solidFill>
                <a:latin typeface="Open Sans SemiBold"/>
                <a:ea typeface="Open Sans SemiBold"/>
                <a:cs typeface="Open Sans SemiBold"/>
                <a:sym typeface="Open Sans SemiBold"/>
              </a:rPr>
              <a:t>I solve the problems</a:t>
            </a:r>
            <a:endParaRPr sz="3600">
              <a:solidFill>
                <a:srgbClr val="666666"/>
              </a:solidFill>
              <a:latin typeface="Open Sans SemiBold"/>
              <a:ea typeface="Open Sans SemiBold"/>
              <a:cs typeface="Open Sans SemiBold"/>
              <a:sym typeface="Open Sans SemiBold"/>
            </a:endParaRPr>
          </a:p>
          <a:p>
            <a:pPr indent="0" lvl="0" marL="0" marR="0" rtl="0" algn="ctr">
              <a:lnSpc>
                <a:spcPct val="90000"/>
              </a:lnSpc>
              <a:spcBef>
                <a:spcPts val="0"/>
              </a:spcBef>
              <a:spcAft>
                <a:spcPts val="0"/>
              </a:spcAft>
              <a:buNone/>
            </a:pPr>
            <a:r>
              <a:rPr lang="en" sz="3600">
                <a:solidFill>
                  <a:srgbClr val="666666"/>
                </a:solidFill>
                <a:latin typeface="Open Sans SemiBold"/>
                <a:ea typeface="Open Sans SemiBold"/>
                <a:cs typeface="Open Sans SemiBold"/>
                <a:sym typeface="Open Sans SemiBold"/>
              </a:rPr>
              <a:t>you didn’t you had</a:t>
            </a:r>
            <a:endParaRPr sz="3600">
              <a:solidFill>
                <a:srgbClr val="666666"/>
              </a:solidFill>
              <a:latin typeface="Open Sans SemiBold"/>
              <a:ea typeface="Open Sans SemiBold"/>
              <a:cs typeface="Open Sans SemiBold"/>
              <a:sym typeface="Open Sans SemiBold"/>
            </a:endParaRPr>
          </a:p>
          <a:p>
            <a:pPr indent="0" lvl="0" marL="0" marR="0" rtl="0" algn="ctr">
              <a:lnSpc>
                <a:spcPct val="90000"/>
              </a:lnSpc>
              <a:spcBef>
                <a:spcPts val="0"/>
              </a:spcBef>
              <a:spcAft>
                <a:spcPts val="0"/>
              </a:spcAft>
              <a:buNone/>
            </a:pPr>
            <a:r>
              <a:rPr lang="en" sz="3600">
                <a:solidFill>
                  <a:srgbClr val="666666"/>
                </a:solidFill>
                <a:latin typeface="Open Sans SemiBold"/>
                <a:ea typeface="Open Sans SemiBold"/>
                <a:cs typeface="Open Sans SemiBold"/>
                <a:sym typeface="Open Sans SemiBold"/>
              </a:rPr>
              <a:t>In ways you can’t understand </a:t>
            </a:r>
            <a:endParaRPr sz="3600">
              <a:solidFill>
                <a:srgbClr val="666666"/>
              </a:solidFill>
              <a:latin typeface="Open Sans SemiBold"/>
              <a:ea typeface="Open Sans SemiBold"/>
              <a:cs typeface="Open Sans SemiBold"/>
              <a:sym typeface="Open Sans SemiBold"/>
            </a:endParaRPr>
          </a:p>
        </p:txBody>
      </p:sp>
      <p:sp>
        <p:nvSpPr>
          <p:cNvPr id="122" name="Shape 122"/>
          <p:cNvSpPr txBox="1"/>
          <p:nvPr>
            <p:ph idx="4294967295" type="body"/>
          </p:nvPr>
        </p:nvSpPr>
        <p:spPr>
          <a:xfrm>
            <a:off x="3294152" y="812918"/>
            <a:ext cx="2555700" cy="481800"/>
          </a:xfrm>
          <a:prstGeom prst="rect">
            <a:avLst/>
          </a:prstGeom>
          <a:solidFill>
            <a:schemeClr val="dk1"/>
          </a:solidFill>
          <a:ln>
            <a:noFill/>
          </a:ln>
        </p:spPr>
        <p:txBody>
          <a:bodyPr anchorCtr="0" anchor="ctr" bIns="143525" lIns="229650" spcFirstLastPara="1" rIns="229650" wrap="square" tIns="143525">
            <a:noAutofit/>
          </a:bodyPr>
          <a:lstStyle/>
          <a:p>
            <a:pPr indent="0" lvl="0" marL="0" rtl="0" algn="ctr">
              <a:lnSpc>
                <a:spcPct val="80000"/>
              </a:lnSpc>
              <a:spcBef>
                <a:spcPts val="0"/>
              </a:spcBef>
              <a:spcAft>
                <a:spcPts val="0"/>
              </a:spcAft>
              <a:buNone/>
            </a:pPr>
            <a:r>
              <a:t/>
            </a:r>
            <a:endParaRPr sz="2400">
              <a:solidFill>
                <a:srgbClr val="FFFFFF"/>
              </a:solidFill>
            </a:endParaRPr>
          </a:p>
          <a:p>
            <a:pPr indent="0" lvl="0" marL="0" rtl="0" algn="ctr">
              <a:lnSpc>
                <a:spcPct val="80000"/>
              </a:lnSpc>
              <a:spcBef>
                <a:spcPts val="0"/>
              </a:spcBef>
              <a:spcAft>
                <a:spcPts val="0"/>
              </a:spcAft>
              <a:buClr>
                <a:schemeClr val="dk1"/>
              </a:buClr>
              <a:buFont typeface="Arial"/>
              <a:buNone/>
            </a:pPr>
            <a:r>
              <a:rPr lang="en" sz="2400">
                <a:solidFill>
                  <a:srgbClr val="FFFFFF"/>
                </a:solidFill>
              </a:rPr>
              <a:t>Xtreme Testing</a:t>
            </a:r>
            <a:endParaRPr sz="2400">
              <a:solidFill>
                <a:srgbClr val="FFFFFF"/>
              </a:solidFill>
            </a:endParaRPr>
          </a:p>
          <a:p>
            <a:pPr indent="0" lvl="0" marL="0" marR="0" rtl="0" algn="ctr">
              <a:lnSpc>
                <a:spcPct val="80000"/>
              </a:lnSpc>
              <a:spcBef>
                <a:spcPts val="0"/>
              </a:spcBef>
              <a:spcAft>
                <a:spcPts val="0"/>
              </a:spcAft>
              <a:buNone/>
            </a:pPr>
            <a:r>
              <a:t/>
            </a:r>
            <a:endParaRPr sz="24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pic>
        <p:nvPicPr>
          <p:cNvPr id="174" name="Shape 174"/>
          <p:cNvPicPr preferRelativeResize="0"/>
          <p:nvPr/>
        </p:nvPicPr>
        <p:blipFill rotWithShape="1">
          <a:blip r:embed="rId3">
            <a:alphaModFix/>
          </a:blip>
          <a:srcRect b="0" l="0" r="0" t="0"/>
          <a:stretch/>
        </p:blipFill>
        <p:spPr>
          <a:xfrm>
            <a:off x="2209800" y="595313"/>
            <a:ext cx="4724400" cy="39528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pic>
        <p:nvPicPr>
          <p:cNvPr id="179" name="Shape 179"/>
          <p:cNvPicPr preferRelativeResize="0"/>
          <p:nvPr/>
        </p:nvPicPr>
        <p:blipFill rotWithShape="1">
          <a:blip r:embed="rId3">
            <a:alphaModFix/>
          </a:blip>
          <a:srcRect b="0" l="0" r="0" t="0"/>
          <a:stretch/>
        </p:blipFill>
        <p:spPr>
          <a:xfrm>
            <a:off x="0" y="0"/>
            <a:ext cx="8991599"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pic>
        <p:nvPicPr>
          <p:cNvPr id="184" name="Shape 184"/>
          <p:cNvPicPr preferRelativeResize="0"/>
          <p:nvPr/>
        </p:nvPicPr>
        <p:blipFill rotWithShape="1">
          <a:blip r:embed="rId3">
            <a:alphaModFix/>
          </a:blip>
          <a:srcRect b="0" l="0" r="0" t="0"/>
          <a:stretch/>
        </p:blipFill>
        <p:spPr>
          <a:xfrm>
            <a:off x="1471613" y="733425"/>
            <a:ext cx="6200775" cy="36766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Shape 189"/>
          <p:cNvSpPr txBox="1"/>
          <p:nvPr>
            <p:ph type="title"/>
          </p:nvPr>
        </p:nvSpPr>
        <p:spPr>
          <a:xfrm>
            <a:off x="267891" y="160735"/>
            <a:ext cx="8608200" cy="381900"/>
          </a:xfrm>
          <a:prstGeom prst="rect">
            <a:avLst/>
          </a:prstGeom>
          <a:noFill/>
          <a:ln>
            <a:noFill/>
          </a:ln>
        </p:spPr>
        <p:txBody>
          <a:bodyPr anchorCtr="0" anchor="ctr" bIns="0" lIns="0" spcFirstLastPara="1" rIns="0" wrap="square" tIns="0">
            <a:noAutofit/>
          </a:bodyPr>
          <a:lstStyle/>
          <a:p>
            <a:pPr indent="0" lvl="0" marL="0" marR="0" rtl="0" algn="l">
              <a:lnSpc>
                <a:spcPct val="70000"/>
              </a:lnSpc>
              <a:spcBef>
                <a:spcPts val="0"/>
              </a:spcBef>
              <a:spcAft>
                <a:spcPts val="0"/>
              </a:spcAft>
              <a:buNone/>
            </a:pPr>
            <a:r>
              <a:rPr b="1" lang="en" sz="2400">
                <a:latin typeface="Open Sans"/>
                <a:ea typeface="Open Sans"/>
                <a:cs typeface="Open Sans"/>
                <a:sym typeface="Open Sans"/>
              </a:rPr>
              <a:t>Why Performance Testing</a:t>
            </a:r>
            <a:endParaRPr b="1" sz="2400">
              <a:latin typeface="Open Sans"/>
              <a:ea typeface="Open Sans"/>
              <a:cs typeface="Open Sans"/>
              <a:sym typeface="Open Sans"/>
            </a:endParaRPr>
          </a:p>
        </p:txBody>
      </p:sp>
      <p:sp>
        <p:nvSpPr>
          <p:cNvPr id="190" name="Shape 190"/>
          <p:cNvSpPr txBox="1"/>
          <p:nvPr>
            <p:ph idx="1" type="body"/>
          </p:nvPr>
        </p:nvSpPr>
        <p:spPr>
          <a:xfrm>
            <a:off x="267891" y="750095"/>
            <a:ext cx="8608200" cy="4025100"/>
          </a:xfrm>
          <a:prstGeom prst="rect">
            <a:avLst/>
          </a:prstGeom>
          <a:noFill/>
          <a:ln>
            <a:noFill/>
          </a:ln>
        </p:spPr>
        <p:txBody>
          <a:bodyPr anchorCtr="0" anchor="t" bIns="0" lIns="0" spcFirstLastPara="1" rIns="0" wrap="square" tIns="0">
            <a:noAutofit/>
          </a:bodyPr>
          <a:lstStyle/>
          <a:p>
            <a:pPr indent="0" lvl="0" marL="0" rtl="0" algn="just">
              <a:lnSpc>
                <a:spcPct val="115000"/>
              </a:lnSpc>
              <a:spcBef>
                <a:spcPts val="0"/>
              </a:spcBef>
              <a:spcAft>
                <a:spcPts val="0"/>
              </a:spcAft>
              <a:buClr>
                <a:srgbClr val="000000"/>
              </a:buClr>
              <a:buSzPts val="1100"/>
              <a:buFont typeface="Arial"/>
              <a:buNone/>
            </a:pPr>
            <a:r>
              <a:rPr lang="en" sz="2400"/>
              <a:t>Performance Testing aims to address 3 key risks :</a:t>
            </a:r>
            <a:endParaRPr sz="2400"/>
          </a:p>
          <a:p>
            <a:pPr indent="-202606" lvl="2" marL="215306" rtl="0" algn="just">
              <a:lnSpc>
                <a:spcPct val="115000"/>
              </a:lnSpc>
              <a:spcBef>
                <a:spcPts val="1600"/>
              </a:spcBef>
              <a:spcAft>
                <a:spcPts val="0"/>
              </a:spcAft>
              <a:buSzPts val="1800"/>
              <a:buFont typeface="Open Sans Light"/>
              <a:buChar char="■"/>
            </a:pPr>
            <a:r>
              <a:rPr lang="en" sz="1800">
                <a:latin typeface="Open Sans SemiBold"/>
                <a:ea typeface="Open Sans SemiBold"/>
                <a:cs typeface="Open Sans SemiBold"/>
                <a:sym typeface="Open Sans SemiBold"/>
              </a:rPr>
              <a:t>Speed</a:t>
            </a:r>
            <a:r>
              <a:rPr lang="en" sz="1800"/>
              <a:t> - How fast the application responds to a user request!</a:t>
            </a:r>
            <a:endParaRPr sz="1800"/>
          </a:p>
          <a:p>
            <a:pPr indent="-466497" lvl="1" marL="466497" rtl="0" algn="just">
              <a:lnSpc>
                <a:spcPct val="115000"/>
              </a:lnSpc>
              <a:spcBef>
                <a:spcPts val="1600"/>
              </a:spcBef>
              <a:spcAft>
                <a:spcPts val="0"/>
              </a:spcAft>
              <a:buClr>
                <a:schemeClr val="dk1"/>
              </a:buClr>
              <a:buSzPts val="1800"/>
              <a:buNone/>
            </a:pPr>
            <a:r>
              <a:t/>
            </a:r>
            <a:endParaRPr sz="1800"/>
          </a:p>
          <a:p>
            <a:pPr indent="-202606" lvl="2" marL="215306" rtl="0" algn="just">
              <a:lnSpc>
                <a:spcPct val="115000"/>
              </a:lnSpc>
              <a:spcBef>
                <a:spcPts val="0"/>
              </a:spcBef>
              <a:spcAft>
                <a:spcPts val="0"/>
              </a:spcAft>
              <a:buSzPts val="1800"/>
              <a:buFont typeface="Open Sans Light"/>
              <a:buChar char="■"/>
            </a:pPr>
            <a:r>
              <a:rPr lang="en" sz="1800">
                <a:latin typeface="Open Sans SemiBold"/>
                <a:ea typeface="Open Sans SemiBold"/>
                <a:cs typeface="Open Sans SemiBold"/>
                <a:sym typeface="Open Sans SemiBold"/>
              </a:rPr>
              <a:t>Stability</a:t>
            </a:r>
            <a:r>
              <a:rPr lang="en" sz="1800"/>
              <a:t> - How performant the application is under extended and extreme conditions!</a:t>
            </a:r>
            <a:endParaRPr sz="1800"/>
          </a:p>
          <a:p>
            <a:pPr indent="-466497" lvl="1" marL="466497" rtl="0" algn="just">
              <a:lnSpc>
                <a:spcPct val="115000"/>
              </a:lnSpc>
              <a:spcBef>
                <a:spcPts val="0"/>
              </a:spcBef>
              <a:spcAft>
                <a:spcPts val="0"/>
              </a:spcAft>
              <a:buClr>
                <a:schemeClr val="dk1"/>
              </a:buClr>
              <a:buSzPts val="1800"/>
              <a:buNone/>
            </a:pPr>
            <a:r>
              <a:t/>
            </a:r>
            <a:endParaRPr sz="1800"/>
          </a:p>
          <a:p>
            <a:pPr indent="-202606" lvl="2" marL="215306" rtl="0" algn="just">
              <a:lnSpc>
                <a:spcPct val="115000"/>
              </a:lnSpc>
              <a:spcBef>
                <a:spcPts val="0"/>
              </a:spcBef>
              <a:spcAft>
                <a:spcPts val="0"/>
              </a:spcAft>
              <a:buSzPts val="1800"/>
              <a:buFont typeface="Open Sans Light"/>
              <a:buChar char="■"/>
            </a:pPr>
            <a:r>
              <a:rPr lang="en" sz="1800">
                <a:latin typeface="Open Sans SemiBold"/>
                <a:ea typeface="Open Sans SemiBold"/>
                <a:cs typeface="Open Sans SemiBold"/>
                <a:sym typeface="Open Sans SemiBold"/>
              </a:rPr>
              <a:t>Scalability</a:t>
            </a:r>
            <a:r>
              <a:rPr lang="en" sz="1800"/>
              <a:t> - Is the application future-ready!</a:t>
            </a:r>
            <a:endParaRPr sz="1800"/>
          </a:p>
          <a:p>
            <a:pPr indent="0" lvl="0" marL="914400" marR="0" rtl="0" algn="just">
              <a:lnSpc>
                <a:spcPct val="120000"/>
              </a:lnSpc>
              <a:spcBef>
                <a:spcPts val="753"/>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Shape 195"/>
          <p:cNvSpPr txBox="1"/>
          <p:nvPr>
            <p:ph type="title"/>
          </p:nvPr>
        </p:nvSpPr>
        <p:spPr>
          <a:xfrm>
            <a:off x="267891" y="160735"/>
            <a:ext cx="8608200" cy="381900"/>
          </a:xfrm>
          <a:prstGeom prst="rect">
            <a:avLst/>
          </a:prstGeom>
          <a:noFill/>
          <a:ln>
            <a:noFill/>
          </a:ln>
        </p:spPr>
        <p:txBody>
          <a:bodyPr anchorCtr="0" anchor="ctr" bIns="0" lIns="0" spcFirstLastPara="1" rIns="0" wrap="square" tIns="0">
            <a:noAutofit/>
          </a:bodyPr>
          <a:lstStyle/>
          <a:p>
            <a:pPr indent="0" lvl="0" marL="0" marR="0" rtl="0" algn="l">
              <a:lnSpc>
                <a:spcPct val="70000"/>
              </a:lnSpc>
              <a:spcBef>
                <a:spcPts val="0"/>
              </a:spcBef>
              <a:spcAft>
                <a:spcPts val="0"/>
              </a:spcAft>
              <a:buNone/>
            </a:pPr>
            <a:r>
              <a:rPr b="1" lang="en" sz="3000">
                <a:latin typeface="Open Sans"/>
                <a:ea typeface="Open Sans"/>
                <a:cs typeface="Open Sans"/>
                <a:sym typeface="Open Sans"/>
              </a:rPr>
              <a:t>Performance testing types</a:t>
            </a:r>
            <a:endParaRPr b="1" sz="3000">
              <a:latin typeface="Open Sans"/>
              <a:ea typeface="Open Sans"/>
              <a:cs typeface="Open Sans"/>
              <a:sym typeface="Open Sans"/>
            </a:endParaRPr>
          </a:p>
        </p:txBody>
      </p:sp>
      <p:sp>
        <p:nvSpPr>
          <p:cNvPr id="196" name="Shape 196"/>
          <p:cNvSpPr txBox="1"/>
          <p:nvPr>
            <p:ph idx="1" type="body"/>
          </p:nvPr>
        </p:nvSpPr>
        <p:spPr>
          <a:xfrm>
            <a:off x="267891" y="160720"/>
            <a:ext cx="8608200" cy="4025100"/>
          </a:xfrm>
          <a:prstGeom prst="rect">
            <a:avLst/>
          </a:prstGeom>
          <a:noFill/>
          <a:ln>
            <a:noFill/>
          </a:ln>
        </p:spPr>
        <p:txBody>
          <a:bodyPr anchorCtr="0" anchor="t" bIns="0" lIns="0" spcFirstLastPara="1" rIns="0" wrap="square" tIns="0">
            <a:noAutofit/>
          </a:bodyPr>
          <a:lstStyle/>
          <a:p>
            <a:pPr indent="0" lvl="0" marL="0" marR="0" rtl="0" algn="l">
              <a:lnSpc>
                <a:spcPct val="120000"/>
              </a:lnSpc>
              <a:spcBef>
                <a:spcPts val="0"/>
              </a:spcBef>
              <a:spcAft>
                <a:spcPts val="0"/>
              </a:spcAft>
              <a:buNone/>
            </a:pPr>
            <a:r>
              <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Load testing</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Stress testing</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Spike testing</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Configuration testing</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Internet testing</a:t>
            </a:r>
            <a:endParaRPr/>
          </a:p>
          <a:p>
            <a:pPr indent="-88306" lvl="2" marL="215306" marR="0" rtl="0" algn="l">
              <a:lnSpc>
                <a:spcPct val="120000"/>
              </a:lnSpc>
              <a:spcBef>
                <a:spcPts val="753"/>
              </a:spcBef>
              <a:spcAft>
                <a:spcPts val="0"/>
              </a:spcAft>
              <a:buClr>
                <a:schemeClr val="dk2"/>
              </a:buClr>
              <a:buSzPts val="2000"/>
              <a:buFont typeface="Merriweather Sans"/>
              <a:buNone/>
            </a:pPr>
            <a:r>
              <a:t/>
            </a:r>
            <a:endParaRPr b="0" i="0" sz="2000" u="none" cap="none" strike="noStrike">
              <a:solidFill>
                <a:schemeClr val="dk1"/>
              </a:solidFill>
              <a:latin typeface="Open Sans Light"/>
              <a:ea typeface="Open Sans Light"/>
              <a:cs typeface="Open Sans Light"/>
              <a:sym typeface="Open Sans 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Shape 201"/>
          <p:cNvSpPr txBox="1"/>
          <p:nvPr>
            <p:ph type="title"/>
          </p:nvPr>
        </p:nvSpPr>
        <p:spPr>
          <a:xfrm>
            <a:off x="339328" y="354956"/>
            <a:ext cx="8465400" cy="381900"/>
          </a:xfrm>
          <a:prstGeom prst="rect">
            <a:avLst/>
          </a:prstGeom>
          <a:noFill/>
          <a:ln>
            <a:noFill/>
          </a:ln>
        </p:spPr>
        <p:txBody>
          <a:bodyPr anchorCtr="0" anchor="ctr" bIns="0" lIns="0" spcFirstLastPara="1" rIns="0" wrap="square" tIns="0">
            <a:noAutofit/>
          </a:bodyPr>
          <a:lstStyle/>
          <a:p>
            <a:pPr indent="0" lvl="0" marL="0" marR="0" rtl="0" algn="ctr">
              <a:lnSpc>
                <a:spcPct val="70000"/>
              </a:lnSpc>
              <a:spcBef>
                <a:spcPts val="0"/>
              </a:spcBef>
              <a:spcAft>
                <a:spcPts val="0"/>
              </a:spcAft>
              <a:buNone/>
            </a:pPr>
            <a:r>
              <a:rPr b="1" lang="en">
                <a:latin typeface="Open Sans"/>
                <a:ea typeface="Open Sans"/>
                <a:cs typeface="Open Sans"/>
                <a:sym typeface="Open Sans"/>
              </a:rPr>
              <a:t>Load Testing</a:t>
            </a:r>
            <a:endParaRPr b="1">
              <a:latin typeface="Open Sans"/>
              <a:ea typeface="Open Sans"/>
              <a:cs typeface="Open Sans"/>
              <a:sym typeface="Open Sans"/>
            </a:endParaRPr>
          </a:p>
        </p:txBody>
      </p:sp>
      <p:pic>
        <p:nvPicPr>
          <p:cNvPr id="202" name="Shape 202"/>
          <p:cNvPicPr preferRelativeResize="0"/>
          <p:nvPr/>
        </p:nvPicPr>
        <p:blipFill rotWithShape="1">
          <a:blip r:embed="rId3">
            <a:alphaModFix/>
          </a:blip>
          <a:srcRect b="0" l="0" r="0" t="0"/>
          <a:stretch/>
        </p:blipFill>
        <p:spPr>
          <a:xfrm>
            <a:off x="1140025" y="1375475"/>
            <a:ext cx="6667500" cy="31432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Shape 207"/>
          <p:cNvSpPr txBox="1"/>
          <p:nvPr>
            <p:ph type="title"/>
          </p:nvPr>
        </p:nvSpPr>
        <p:spPr>
          <a:xfrm>
            <a:off x="339328" y="354956"/>
            <a:ext cx="8465400" cy="381900"/>
          </a:xfrm>
          <a:prstGeom prst="rect">
            <a:avLst/>
          </a:prstGeom>
          <a:noFill/>
          <a:ln>
            <a:noFill/>
          </a:ln>
        </p:spPr>
        <p:txBody>
          <a:bodyPr anchorCtr="0" anchor="ctr" bIns="0" lIns="0" spcFirstLastPara="1" rIns="0" wrap="square" tIns="0">
            <a:noAutofit/>
          </a:bodyPr>
          <a:lstStyle/>
          <a:p>
            <a:pPr indent="0" lvl="0" marL="0" marR="0" rtl="0" algn="ctr">
              <a:lnSpc>
                <a:spcPct val="70000"/>
              </a:lnSpc>
              <a:spcBef>
                <a:spcPts val="0"/>
              </a:spcBef>
              <a:spcAft>
                <a:spcPts val="0"/>
              </a:spcAft>
              <a:buNone/>
            </a:pPr>
            <a:r>
              <a:rPr b="1" lang="en">
                <a:latin typeface="Open Sans"/>
                <a:ea typeface="Open Sans"/>
                <a:cs typeface="Open Sans"/>
                <a:sym typeface="Open Sans"/>
              </a:rPr>
              <a:t>Stress</a:t>
            </a:r>
            <a:r>
              <a:rPr b="1" lang="en">
                <a:latin typeface="Open Sans"/>
                <a:ea typeface="Open Sans"/>
                <a:cs typeface="Open Sans"/>
                <a:sym typeface="Open Sans"/>
              </a:rPr>
              <a:t> Testing</a:t>
            </a:r>
            <a:endParaRPr b="1">
              <a:latin typeface="Open Sans"/>
              <a:ea typeface="Open Sans"/>
              <a:cs typeface="Open Sans"/>
              <a:sym typeface="Open Sans"/>
            </a:endParaRPr>
          </a:p>
        </p:txBody>
      </p:sp>
      <p:pic>
        <p:nvPicPr>
          <p:cNvPr id="208" name="Shape 208"/>
          <p:cNvPicPr preferRelativeResize="0"/>
          <p:nvPr/>
        </p:nvPicPr>
        <p:blipFill rotWithShape="1">
          <a:blip r:embed="rId3">
            <a:alphaModFix/>
          </a:blip>
          <a:srcRect b="0" l="0" r="0" t="0"/>
          <a:stretch/>
        </p:blipFill>
        <p:spPr>
          <a:xfrm>
            <a:off x="1147100" y="1434150"/>
            <a:ext cx="6731975" cy="2907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Shape 213"/>
          <p:cNvSpPr txBox="1"/>
          <p:nvPr>
            <p:ph type="title"/>
          </p:nvPr>
        </p:nvSpPr>
        <p:spPr>
          <a:xfrm>
            <a:off x="339328" y="354956"/>
            <a:ext cx="8465400" cy="381900"/>
          </a:xfrm>
          <a:prstGeom prst="rect">
            <a:avLst/>
          </a:prstGeom>
          <a:noFill/>
          <a:ln>
            <a:noFill/>
          </a:ln>
        </p:spPr>
        <p:txBody>
          <a:bodyPr anchorCtr="0" anchor="ctr" bIns="0" lIns="0" spcFirstLastPara="1" rIns="0" wrap="square" tIns="0">
            <a:noAutofit/>
          </a:bodyPr>
          <a:lstStyle/>
          <a:p>
            <a:pPr indent="0" lvl="0" marL="0" marR="0" rtl="0" algn="ctr">
              <a:lnSpc>
                <a:spcPct val="70000"/>
              </a:lnSpc>
              <a:spcBef>
                <a:spcPts val="0"/>
              </a:spcBef>
              <a:spcAft>
                <a:spcPts val="0"/>
              </a:spcAft>
              <a:buNone/>
            </a:pPr>
            <a:r>
              <a:rPr b="1" lang="en">
                <a:latin typeface="Open Sans"/>
                <a:ea typeface="Open Sans"/>
                <a:cs typeface="Open Sans"/>
                <a:sym typeface="Open Sans"/>
              </a:rPr>
              <a:t>Soak</a:t>
            </a:r>
            <a:r>
              <a:rPr b="1" lang="en">
                <a:latin typeface="Open Sans"/>
                <a:ea typeface="Open Sans"/>
                <a:cs typeface="Open Sans"/>
                <a:sym typeface="Open Sans"/>
              </a:rPr>
              <a:t> Testing</a:t>
            </a:r>
            <a:endParaRPr b="1">
              <a:latin typeface="Open Sans"/>
              <a:ea typeface="Open Sans"/>
              <a:cs typeface="Open Sans"/>
              <a:sym typeface="Open Sans"/>
            </a:endParaRPr>
          </a:p>
        </p:txBody>
      </p:sp>
      <p:pic>
        <p:nvPicPr>
          <p:cNvPr id="214" name="Shape 214"/>
          <p:cNvPicPr preferRelativeResize="0"/>
          <p:nvPr/>
        </p:nvPicPr>
        <p:blipFill rotWithShape="1">
          <a:blip r:embed="rId3">
            <a:alphaModFix/>
          </a:blip>
          <a:srcRect b="0" l="0" r="0" t="0"/>
          <a:stretch/>
        </p:blipFill>
        <p:spPr>
          <a:xfrm>
            <a:off x="2098325" y="1121225"/>
            <a:ext cx="4643546" cy="38209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Shape 219"/>
          <p:cNvSpPr txBox="1"/>
          <p:nvPr>
            <p:ph type="title"/>
          </p:nvPr>
        </p:nvSpPr>
        <p:spPr>
          <a:xfrm>
            <a:off x="339328" y="354956"/>
            <a:ext cx="8465400" cy="381900"/>
          </a:xfrm>
          <a:prstGeom prst="rect">
            <a:avLst/>
          </a:prstGeom>
          <a:noFill/>
          <a:ln>
            <a:noFill/>
          </a:ln>
        </p:spPr>
        <p:txBody>
          <a:bodyPr anchorCtr="0" anchor="ctr" bIns="0" lIns="0" spcFirstLastPara="1" rIns="0" wrap="square" tIns="0">
            <a:noAutofit/>
          </a:bodyPr>
          <a:lstStyle/>
          <a:p>
            <a:pPr indent="0" lvl="0" marL="0" marR="0" rtl="0" algn="ctr">
              <a:lnSpc>
                <a:spcPct val="70000"/>
              </a:lnSpc>
              <a:spcBef>
                <a:spcPts val="0"/>
              </a:spcBef>
              <a:spcAft>
                <a:spcPts val="0"/>
              </a:spcAft>
              <a:buNone/>
            </a:pPr>
            <a:r>
              <a:rPr b="1" lang="en">
                <a:latin typeface="Open Sans"/>
                <a:ea typeface="Open Sans"/>
                <a:cs typeface="Open Sans"/>
                <a:sym typeface="Open Sans"/>
              </a:rPr>
              <a:t>Spike Testing</a:t>
            </a:r>
            <a:endParaRPr b="1">
              <a:latin typeface="Open Sans"/>
              <a:ea typeface="Open Sans"/>
              <a:cs typeface="Open Sans"/>
              <a:sym typeface="Open Sans"/>
            </a:endParaRPr>
          </a:p>
        </p:txBody>
      </p:sp>
      <p:pic>
        <p:nvPicPr>
          <p:cNvPr id="220" name="Shape 220"/>
          <p:cNvPicPr preferRelativeResize="0"/>
          <p:nvPr/>
        </p:nvPicPr>
        <p:blipFill rotWithShape="1">
          <a:blip r:embed="rId3">
            <a:alphaModFix/>
          </a:blip>
          <a:srcRect b="0" l="0" r="0" t="0"/>
          <a:stretch/>
        </p:blipFill>
        <p:spPr>
          <a:xfrm>
            <a:off x="304800" y="1170125"/>
            <a:ext cx="8296275" cy="37433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Shape 225"/>
          <p:cNvSpPr txBox="1"/>
          <p:nvPr>
            <p:ph type="title"/>
          </p:nvPr>
        </p:nvSpPr>
        <p:spPr>
          <a:xfrm>
            <a:off x="339328" y="354956"/>
            <a:ext cx="8465400" cy="381900"/>
          </a:xfrm>
          <a:prstGeom prst="rect">
            <a:avLst/>
          </a:prstGeom>
          <a:noFill/>
          <a:ln>
            <a:noFill/>
          </a:ln>
        </p:spPr>
        <p:txBody>
          <a:bodyPr anchorCtr="0" anchor="ctr" bIns="0" lIns="0" spcFirstLastPara="1" rIns="0" wrap="square" tIns="0">
            <a:noAutofit/>
          </a:bodyPr>
          <a:lstStyle/>
          <a:p>
            <a:pPr indent="0" lvl="0" marL="0" marR="0" rtl="0" algn="ctr">
              <a:lnSpc>
                <a:spcPct val="70000"/>
              </a:lnSpc>
              <a:spcBef>
                <a:spcPts val="0"/>
              </a:spcBef>
              <a:spcAft>
                <a:spcPts val="0"/>
              </a:spcAft>
              <a:buNone/>
            </a:pPr>
            <a:r>
              <a:rPr b="1" lang="en">
                <a:latin typeface="Open Sans"/>
                <a:ea typeface="Open Sans"/>
                <a:cs typeface="Open Sans"/>
                <a:sym typeface="Open Sans"/>
              </a:rPr>
              <a:t>Configuration</a:t>
            </a:r>
            <a:r>
              <a:rPr b="1" lang="en">
                <a:latin typeface="Open Sans"/>
                <a:ea typeface="Open Sans"/>
                <a:cs typeface="Open Sans"/>
                <a:sym typeface="Open Sans"/>
              </a:rPr>
              <a:t> Testing</a:t>
            </a:r>
            <a:endParaRPr b="1">
              <a:latin typeface="Open Sans"/>
              <a:ea typeface="Open Sans"/>
              <a:cs typeface="Open Sans"/>
              <a:sym typeface="Open Sans"/>
            </a:endParaRPr>
          </a:p>
        </p:txBody>
      </p:sp>
      <p:pic>
        <p:nvPicPr>
          <p:cNvPr id="226" name="Shape 226"/>
          <p:cNvPicPr preferRelativeResize="0"/>
          <p:nvPr/>
        </p:nvPicPr>
        <p:blipFill rotWithShape="1">
          <a:blip r:embed="rId3">
            <a:alphaModFix/>
          </a:blip>
          <a:srcRect b="0" l="0" r="0" t="0"/>
          <a:stretch/>
        </p:blipFill>
        <p:spPr>
          <a:xfrm>
            <a:off x="2617925" y="1128375"/>
            <a:ext cx="3908150" cy="39081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pic>
        <p:nvPicPr>
          <p:cNvPr id="127" name="Shape 127"/>
          <p:cNvPicPr preferRelativeResize="0"/>
          <p:nvPr/>
        </p:nvPicPr>
        <p:blipFill rotWithShape="1">
          <a:blip r:embed="rId3">
            <a:alphaModFix amt="43000"/>
          </a:blip>
          <a:srcRect b="0" l="0" r="0" t="0"/>
          <a:stretch/>
        </p:blipFill>
        <p:spPr>
          <a:xfrm>
            <a:off x="6718350" y="2887575"/>
            <a:ext cx="1881075" cy="1881075"/>
          </a:xfrm>
          <a:prstGeom prst="rect">
            <a:avLst/>
          </a:prstGeom>
          <a:noFill/>
          <a:ln>
            <a:noFill/>
          </a:ln>
        </p:spPr>
      </p:pic>
      <p:sp>
        <p:nvSpPr>
          <p:cNvPr id="128" name="Shape 128"/>
          <p:cNvSpPr txBox="1"/>
          <p:nvPr>
            <p:ph idx="1" type="body"/>
          </p:nvPr>
        </p:nvSpPr>
        <p:spPr>
          <a:xfrm>
            <a:off x="1839516" y="3576349"/>
            <a:ext cx="5465100" cy="1158600"/>
          </a:xfrm>
          <a:prstGeom prst="rect">
            <a:avLst/>
          </a:prstGeom>
          <a:noFill/>
          <a:ln>
            <a:noFill/>
          </a:ln>
        </p:spPr>
        <p:txBody>
          <a:bodyPr anchorCtr="0" anchor="t" bIns="0" lIns="0" spcFirstLastPara="1" rIns="0" wrap="square" tIns="0">
            <a:noAutofit/>
          </a:bodyPr>
          <a:lstStyle/>
          <a:p>
            <a:pPr indent="0" lvl="0" marL="0" marR="0" rtl="0" algn="ctr">
              <a:lnSpc>
                <a:spcPct val="120000"/>
              </a:lnSpc>
              <a:spcBef>
                <a:spcPts val="0"/>
              </a:spcBef>
              <a:spcAft>
                <a:spcPts val="0"/>
              </a:spcAft>
              <a:buNone/>
            </a:pPr>
            <a:r>
              <a:rPr lang="en"/>
              <a:t>With Gatling</a:t>
            </a:r>
            <a:endParaRPr/>
          </a:p>
          <a:p>
            <a:pPr indent="-317500" lvl="0" marL="457200" marR="0" rtl="0" algn="ctr">
              <a:lnSpc>
                <a:spcPct val="120000"/>
              </a:lnSpc>
              <a:spcBef>
                <a:spcPts val="0"/>
              </a:spcBef>
              <a:spcAft>
                <a:spcPts val="0"/>
              </a:spcAft>
              <a:buClr>
                <a:srgbClr val="666666"/>
              </a:buClr>
              <a:buSzPts val="1400"/>
              <a:buFont typeface="Open Sans"/>
              <a:buChar char="-"/>
            </a:pPr>
            <a:r>
              <a:rPr b="1" lang="en">
                <a:solidFill>
                  <a:srgbClr val="666666"/>
                </a:solidFill>
                <a:latin typeface="Open Sans"/>
                <a:ea typeface="Open Sans"/>
                <a:cs typeface="Open Sans"/>
                <a:sym typeface="Open Sans"/>
              </a:rPr>
              <a:t>Null</a:t>
            </a:r>
            <a:endParaRPr b="1">
              <a:solidFill>
                <a:srgbClr val="666666"/>
              </a:solidFill>
              <a:latin typeface="Open Sans"/>
              <a:ea typeface="Open Sans"/>
              <a:cs typeface="Open Sans"/>
              <a:sym typeface="Open Sans"/>
            </a:endParaRPr>
          </a:p>
          <a:p>
            <a:pPr indent="0" lvl="0" marL="0" marR="0" rtl="0" algn="l">
              <a:lnSpc>
                <a:spcPct val="120000"/>
              </a:lnSpc>
              <a:spcBef>
                <a:spcPts val="0"/>
              </a:spcBef>
              <a:spcAft>
                <a:spcPts val="0"/>
              </a:spcAft>
              <a:buNone/>
            </a:pPr>
            <a:r>
              <a:t/>
            </a:r>
            <a:endParaRPr/>
          </a:p>
        </p:txBody>
      </p:sp>
      <p:sp>
        <p:nvSpPr>
          <p:cNvPr id="129" name="Shape 129"/>
          <p:cNvSpPr txBox="1"/>
          <p:nvPr>
            <p:ph idx="2" type="body"/>
          </p:nvPr>
        </p:nvSpPr>
        <p:spPr>
          <a:xfrm>
            <a:off x="3298602" y="1368543"/>
            <a:ext cx="2555700" cy="481800"/>
          </a:xfrm>
          <a:prstGeom prst="rect">
            <a:avLst/>
          </a:prstGeom>
          <a:solidFill>
            <a:schemeClr val="dk1"/>
          </a:solidFill>
          <a:ln>
            <a:noFill/>
          </a:ln>
        </p:spPr>
        <p:txBody>
          <a:bodyPr anchorCtr="0" anchor="ctr" bIns="143525" lIns="229650" spcFirstLastPara="1" rIns="229650" wrap="square" tIns="143525">
            <a:noAutofit/>
          </a:bodyPr>
          <a:lstStyle/>
          <a:p>
            <a:pPr indent="0" lvl="0" marL="0" marR="0" rtl="0" algn="ctr">
              <a:lnSpc>
                <a:spcPct val="80000"/>
              </a:lnSpc>
              <a:spcBef>
                <a:spcPts val="0"/>
              </a:spcBef>
              <a:spcAft>
                <a:spcPts val="0"/>
              </a:spcAft>
              <a:buNone/>
            </a:pPr>
            <a:r>
              <a:rPr lang="en"/>
              <a:t>Xtreme Testing</a:t>
            </a:r>
            <a:endParaRPr/>
          </a:p>
        </p:txBody>
      </p:sp>
      <p:sp>
        <p:nvSpPr>
          <p:cNvPr id="130" name="Shape 130"/>
          <p:cNvSpPr txBox="1"/>
          <p:nvPr>
            <p:ph type="title"/>
          </p:nvPr>
        </p:nvSpPr>
        <p:spPr>
          <a:xfrm>
            <a:off x="267891" y="2330655"/>
            <a:ext cx="8608200" cy="1004700"/>
          </a:xfrm>
          <a:prstGeom prst="rect">
            <a:avLst/>
          </a:prstGeom>
          <a:noFill/>
          <a:ln>
            <a:noFill/>
          </a:ln>
        </p:spPr>
        <p:txBody>
          <a:bodyPr anchorCtr="0" anchor="ctr" bIns="0" lIns="0" spcFirstLastPara="1" rIns="0" wrap="square" tIns="0">
            <a:noAutofit/>
          </a:bodyPr>
          <a:lstStyle/>
          <a:p>
            <a:pPr indent="0" lvl="0" marL="0" marR="0" rtl="0" algn="ctr">
              <a:lnSpc>
                <a:spcPct val="70000"/>
              </a:lnSpc>
              <a:spcBef>
                <a:spcPts val="0"/>
              </a:spcBef>
              <a:spcAft>
                <a:spcPts val="0"/>
              </a:spcAft>
              <a:buNone/>
            </a:pPr>
            <a:r>
              <a:rPr b="1" lang="en">
                <a:latin typeface="Open Sans"/>
                <a:ea typeface="Open Sans"/>
                <a:cs typeface="Open Sans"/>
                <a:sym typeface="Open Sans"/>
              </a:rPr>
              <a:t>Performance Testing</a:t>
            </a:r>
            <a:endParaRPr b="1">
              <a:latin typeface="Open Sans"/>
              <a:ea typeface="Open Sans"/>
              <a:cs typeface="Open Sans"/>
              <a:sym typeface="Open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Shape 231"/>
          <p:cNvSpPr txBox="1"/>
          <p:nvPr>
            <p:ph type="title"/>
          </p:nvPr>
        </p:nvSpPr>
        <p:spPr>
          <a:xfrm>
            <a:off x="339328" y="354956"/>
            <a:ext cx="8465400" cy="381900"/>
          </a:xfrm>
          <a:prstGeom prst="rect">
            <a:avLst/>
          </a:prstGeom>
          <a:noFill/>
          <a:ln>
            <a:noFill/>
          </a:ln>
        </p:spPr>
        <p:txBody>
          <a:bodyPr anchorCtr="0" anchor="ctr" bIns="0" lIns="0" spcFirstLastPara="1" rIns="0" wrap="square" tIns="0">
            <a:noAutofit/>
          </a:bodyPr>
          <a:lstStyle/>
          <a:p>
            <a:pPr indent="0" lvl="0" marL="0" marR="0" rtl="0" algn="ctr">
              <a:lnSpc>
                <a:spcPct val="70000"/>
              </a:lnSpc>
              <a:spcBef>
                <a:spcPts val="0"/>
              </a:spcBef>
              <a:spcAft>
                <a:spcPts val="0"/>
              </a:spcAft>
              <a:buNone/>
            </a:pPr>
            <a:r>
              <a:rPr b="1" lang="en">
                <a:latin typeface="Open Sans"/>
                <a:ea typeface="Open Sans"/>
                <a:cs typeface="Open Sans"/>
                <a:sym typeface="Open Sans"/>
              </a:rPr>
              <a:t>Internet</a:t>
            </a:r>
            <a:r>
              <a:rPr b="1" lang="en">
                <a:latin typeface="Open Sans"/>
                <a:ea typeface="Open Sans"/>
                <a:cs typeface="Open Sans"/>
                <a:sym typeface="Open Sans"/>
              </a:rPr>
              <a:t> Testing</a:t>
            </a:r>
            <a:endParaRPr b="1">
              <a:latin typeface="Open Sans"/>
              <a:ea typeface="Open Sans"/>
              <a:cs typeface="Open Sans"/>
              <a:sym typeface="Open Sans"/>
            </a:endParaRPr>
          </a:p>
        </p:txBody>
      </p:sp>
      <p:pic>
        <p:nvPicPr>
          <p:cNvPr id="232" name="Shape 232"/>
          <p:cNvPicPr preferRelativeResize="0"/>
          <p:nvPr/>
        </p:nvPicPr>
        <p:blipFill rotWithShape="1">
          <a:blip r:embed="rId3">
            <a:alphaModFix/>
          </a:blip>
          <a:srcRect b="0" l="0" r="0" t="0"/>
          <a:stretch/>
        </p:blipFill>
        <p:spPr>
          <a:xfrm>
            <a:off x="1951625" y="1091900"/>
            <a:ext cx="5626491" cy="38209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Shape 237"/>
          <p:cNvSpPr txBox="1"/>
          <p:nvPr>
            <p:ph type="title"/>
          </p:nvPr>
        </p:nvSpPr>
        <p:spPr>
          <a:xfrm>
            <a:off x="339328" y="354956"/>
            <a:ext cx="8465400" cy="381900"/>
          </a:xfrm>
          <a:prstGeom prst="rect">
            <a:avLst/>
          </a:prstGeom>
          <a:noFill/>
          <a:ln>
            <a:noFill/>
          </a:ln>
        </p:spPr>
        <p:txBody>
          <a:bodyPr anchorCtr="0" anchor="ctr" bIns="0" lIns="0" spcFirstLastPara="1" rIns="0" wrap="square" tIns="0">
            <a:noAutofit/>
          </a:bodyPr>
          <a:lstStyle/>
          <a:p>
            <a:pPr indent="0" lvl="0" marL="0" marR="0" rtl="0" algn="ctr">
              <a:lnSpc>
                <a:spcPct val="70000"/>
              </a:lnSpc>
              <a:spcBef>
                <a:spcPts val="0"/>
              </a:spcBef>
              <a:spcAft>
                <a:spcPts val="0"/>
              </a:spcAft>
              <a:buNone/>
            </a:pPr>
            <a:r>
              <a:rPr b="1" lang="en">
                <a:latin typeface="Open Sans"/>
                <a:ea typeface="Open Sans"/>
                <a:cs typeface="Open Sans"/>
                <a:sym typeface="Open Sans"/>
              </a:rPr>
              <a:t>Client-Server Model</a:t>
            </a:r>
            <a:endParaRPr b="1">
              <a:latin typeface="Open Sans"/>
              <a:ea typeface="Open Sans"/>
              <a:cs typeface="Open Sans"/>
              <a:sym typeface="Open Sans"/>
            </a:endParaRPr>
          </a:p>
        </p:txBody>
      </p:sp>
      <p:pic>
        <p:nvPicPr>
          <p:cNvPr id="238" name="Shape 238"/>
          <p:cNvPicPr preferRelativeResize="0"/>
          <p:nvPr/>
        </p:nvPicPr>
        <p:blipFill rotWithShape="1">
          <a:blip r:embed="rId3">
            <a:alphaModFix amt="16000"/>
          </a:blip>
          <a:srcRect b="0" l="0" r="0" t="0"/>
          <a:stretch/>
        </p:blipFill>
        <p:spPr>
          <a:xfrm>
            <a:off x="954350" y="1391788"/>
            <a:ext cx="2857500" cy="2857500"/>
          </a:xfrm>
          <a:prstGeom prst="rect">
            <a:avLst/>
          </a:prstGeom>
          <a:noFill/>
          <a:ln>
            <a:noFill/>
          </a:ln>
        </p:spPr>
      </p:pic>
      <p:pic>
        <p:nvPicPr>
          <p:cNvPr id="239" name="Shape 239"/>
          <p:cNvPicPr preferRelativeResize="0"/>
          <p:nvPr/>
        </p:nvPicPr>
        <p:blipFill rotWithShape="1">
          <a:blip r:embed="rId4">
            <a:alphaModFix amt="19000"/>
          </a:blip>
          <a:srcRect b="0" l="0" r="0" t="0"/>
          <a:stretch/>
        </p:blipFill>
        <p:spPr>
          <a:xfrm>
            <a:off x="6031551" y="1774750"/>
            <a:ext cx="2304225" cy="2304225"/>
          </a:xfrm>
          <a:prstGeom prst="rect">
            <a:avLst/>
          </a:prstGeom>
          <a:noFill/>
          <a:ln>
            <a:noFill/>
          </a:ln>
        </p:spPr>
      </p:pic>
      <p:sp>
        <p:nvSpPr>
          <p:cNvPr id="240" name="Shape 240"/>
          <p:cNvSpPr/>
          <p:nvPr/>
        </p:nvSpPr>
        <p:spPr>
          <a:xfrm>
            <a:off x="1344550" y="2290425"/>
            <a:ext cx="2162400" cy="1014000"/>
          </a:xfrm>
          <a:prstGeom prst="rect">
            <a:avLst/>
          </a:prstGeom>
          <a:noFill/>
          <a:ln cap="flat" cmpd="sng" w="76200">
            <a:solidFill>
              <a:schemeClr val="dk2"/>
            </a:solidFill>
            <a:prstDash val="solid"/>
            <a:round/>
            <a:headEnd len="med" w="med" type="none"/>
            <a:tailEnd len="med" w="med" type="none"/>
          </a:ln>
        </p:spPr>
        <p:txBody>
          <a:bodyPr anchorCtr="0" anchor="ctr" bIns="91425" lIns="91425" spcFirstLastPara="1" rIns="91425" wrap="square" tIns="91425">
            <a:noAutofit/>
          </a:bodyPr>
          <a:lstStyle/>
          <a:p>
            <a:pPr indent="0" lvl="0" marL="0">
              <a:spcBef>
                <a:spcPts val="0"/>
              </a:spcBef>
              <a:spcAft>
                <a:spcPts val="0"/>
              </a:spcAft>
              <a:buNone/>
            </a:pPr>
            <a:r>
              <a:rPr b="1" lang="en" sz="4800">
                <a:latin typeface="Open Sans"/>
                <a:ea typeface="Open Sans"/>
                <a:cs typeface="Open Sans"/>
                <a:sym typeface="Open Sans"/>
              </a:rPr>
              <a:t>Client</a:t>
            </a:r>
            <a:endParaRPr b="1" sz="4800">
              <a:latin typeface="Open Sans"/>
              <a:ea typeface="Open Sans"/>
              <a:cs typeface="Open Sans"/>
              <a:sym typeface="Open Sans"/>
            </a:endParaRPr>
          </a:p>
        </p:txBody>
      </p:sp>
      <p:sp>
        <p:nvSpPr>
          <p:cNvPr id="241" name="Shape 241"/>
          <p:cNvSpPr/>
          <p:nvPr/>
        </p:nvSpPr>
        <p:spPr>
          <a:xfrm>
            <a:off x="5992750" y="2290425"/>
            <a:ext cx="2162400" cy="1014000"/>
          </a:xfrm>
          <a:prstGeom prst="rect">
            <a:avLst/>
          </a:prstGeom>
          <a:noFill/>
          <a:ln cap="flat" cmpd="sng" w="76200">
            <a:solidFill>
              <a:schemeClr val="dk2"/>
            </a:solidFill>
            <a:prstDash val="solid"/>
            <a:round/>
            <a:headEnd len="med" w="med" type="none"/>
            <a:tailEnd len="med" w="med" type="none"/>
          </a:ln>
        </p:spPr>
        <p:txBody>
          <a:bodyPr anchorCtr="0" anchor="ctr" bIns="91425" lIns="91425" spcFirstLastPara="1" rIns="91425" wrap="square" tIns="91425">
            <a:noAutofit/>
          </a:bodyPr>
          <a:lstStyle/>
          <a:p>
            <a:pPr indent="0" lvl="0" marL="0" rtl="0">
              <a:spcBef>
                <a:spcPts val="0"/>
              </a:spcBef>
              <a:spcAft>
                <a:spcPts val="0"/>
              </a:spcAft>
              <a:buNone/>
            </a:pPr>
            <a:r>
              <a:rPr b="1" lang="en" sz="4800">
                <a:latin typeface="Open Sans"/>
                <a:ea typeface="Open Sans"/>
                <a:cs typeface="Open Sans"/>
                <a:sym typeface="Open Sans"/>
              </a:rPr>
              <a:t>Server</a:t>
            </a:r>
            <a:endParaRPr b="1" sz="4800">
              <a:latin typeface="Open Sans"/>
              <a:ea typeface="Open Sans"/>
              <a:cs typeface="Open Sans"/>
              <a:sym typeface="Open Sans"/>
            </a:endParaRPr>
          </a:p>
        </p:txBody>
      </p:sp>
      <p:cxnSp>
        <p:nvCxnSpPr>
          <p:cNvPr id="242" name="Shape 242"/>
          <p:cNvCxnSpPr>
            <a:stCxn id="240" idx="0"/>
            <a:endCxn id="241" idx="0"/>
          </p:cNvCxnSpPr>
          <p:nvPr/>
        </p:nvCxnSpPr>
        <p:spPr>
          <a:xfrm flipH="1" rot="-5400000">
            <a:off x="4749550" y="-33375"/>
            <a:ext cx="600" cy="4648200"/>
          </a:xfrm>
          <a:prstGeom prst="curvedConnector3">
            <a:avLst>
              <a:gd fmla="val -127208333" name="adj1"/>
            </a:avLst>
          </a:prstGeom>
          <a:noFill/>
          <a:ln cap="flat" cmpd="sng" w="38100">
            <a:solidFill>
              <a:schemeClr val="dk2"/>
            </a:solidFill>
            <a:prstDash val="solid"/>
            <a:round/>
            <a:headEnd len="lg" w="lg" type="none"/>
            <a:tailEnd len="lg" w="lg" type="none"/>
          </a:ln>
        </p:spPr>
      </p:cxnSp>
      <p:cxnSp>
        <p:nvCxnSpPr>
          <p:cNvPr id="243" name="Shape 243"/>
          <p:cNvCxnSpPr>
            <a:stCxn id="240" idx="2"/>
            <a:endCxn id="241" idx="2"/>
          </p:cNvCxnSpPr>
          <p:nvPr/>
        </p:nvCxnSpPr>
        <p:spPr>
          <a:xfrm flipH="1" rot="-5400000">
            <a:off x="4749550" y="980625"/>
            <a:ext cx="600" cy="4648200"/>
          </a:xfrm>
          <a:prstGeom prst="curvedConnector3">
            <a:avLst>
              <a:gd fmla="val 100854167" name="adj1"/>
            </a:avLst>
          </a:prstGeom>
          <a:noFill/>
          <a:ln cap="flat" cmpd="sng" w="38100">
            <a:solidFill>
              <a:schemeClr val="dk2"/>
            </a:solidFill>
            <a:prstDash val="solid"/>
            <a:round/>
            <a:headEnd len="lg" w="lg" type="none"/>
            <a:tailEnd len="lg" w="lg" type="none"/>
          </a:ln>
        </p:spPr>
      </p:cxnSp>
      <p:sp>
        <p:nvSpPr>
          <p:cNvPr id="244" name="Shape 244"/>
          <p:cNvSpPr txBox="1"/>
          <p:nvPr/>
        </p:nvSpPr>
        <p:spPr>
          <a:xfrm>
            <a:off x="4009513" y="1060925"/>
            <a:ext cx="7110300" cy="8943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2400">
                <a:latin typeface="Open Sans"/>
                <a:ea typeface="Open Sans"/>
                <a:cs typeface="Open Sans"/>
                <a:sym typeface="Open Sans"/>
              </a:rPr>
              <a:t>request</a:t>
            </a:r>
            <a:endParaRPr sz="2400">
              <a:latin typeface="Open Sans"/>
              <a:ea typeface="Open Sans"/>
              <a:cs typeface="Open Sans"/>
              <a:sym typeface="Open Sans"/>
            </a:endParaRPr>
          </a:p>
        </p:txBody>
      </p:sp>
      <p:sp>
        <p:nvSpPr>
          <p:cNvPr id="245" name="Shape 245"/>
          <p:cNvSpPr txBox="1"/>
          <p:nvPr/>
        </p:nvSpPr>
        <p:spPr>
          <a:xfrm>
            <a:off x="3933325" y="3733475"/>
            <a:ext cx="7110300" cy="894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2400">
                <a:latin typeface="Open Sans"/>
                <a:ea typeface="Open Sans"/>
                <a:cs typeface="Open Sans"/>
                <a:sym typeface="Open Sans"/>
              </a:rPr>
              <a:t>response</a:t>
            </a:r>
            <a:endParaRPr sz="2400">
              <a:latin typeface="Open Sans"/>
              <a:ea typeface="Open Sans"/>
              <a:cs typeface="Open Sans"/>
              <a:sym typeface="Open Sans"/>
            </a:endParaRPr>
          </a:p>
        </p:txBody>
      </p:sp>
      <p:sp>
        <p:nvSpPr>
          <p:cNvPr id="246" name="Shape 246"/>
          <p:cNvSpPr/>
          <p:nvPr/>
        </p:nvSpPr>
        <p:spPr>
          <a:xfrm>
            <a:off x="3575700" y="916300"/>
            <a:ext cx="2340900" cy="3640800"/>
          </a:xfrm>
          <a:prstGeom prst="ellipse">
            <a:avLst/>
          </a:prstGeom>
          <a:noFill/>
          <a:ln cap="flat" cmpd="sng" w="19050">
            <a:solidFill>
              <a:srgbClr val="0000FF"/>
            </a:solidFill>
            <a:prstDash val="solid"/>
            <a:round/>
            <a:headEnd len="med" w="med" type="none"/>
            <a:tailEnd len="med" w="med"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7" name="Shape 247"/>
          <p:cNvSpPr txBox="1"/>
          <p:nvPr/>
        </p:nvSpPr>
        <p:spPr>
          <a:xfrm>
            <a:off x="3817513" y="2387175"/>
            <a:ext cx="7037100" cy="8211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3000">
                <a:solidFill>
                  <a:srgbClr val="0000FF"/>
                </a:solidFill>
                <a:latin typeface="Open Sans"/>
                <a:ea typeface="Open Sans"/>
                <a:cs typeface="Open Sans"/>
                <a:sym typeface="Open Sans"/>
              </a:rPr>
              <a:t>Network</a:t>
            </a:r>
            <a:endParaRPr sz="3000">
              <a:solidFill>
                <a:srgbClr val="0000FF"/>
              </a:solidFill>
              <a:latin typeface="Open Sans"/>
              <a:ea typeface="Open Sans"/>
              <a:cs typeface="Open Sans"/>
              <a:sym typeface="Open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Shape 252"/>
          <p:cNvSpPr txBox="1"/>
          <p:nvPr>
            <p:ph type="title"/>
          </p:nvPr>
        </p:nvSpPr>
        <p:spPr>
          <a:xfrm>
            <a:off x="267891" y="160735"/>
            <a:ext cx="8608200" cy="381900"/>
          </a:xfrm>
          <a:prstGeom prst="rect">
            <a:avLst/>
          </a:prstGeom>
          <a:noFill/>
          <a:ln>
            <a:noFill/>
          </a:ln>
        </p:spPr>
        <p:txBody>
          <a:bodyPr anchorCtr="0" anchor="ctr" bIns="0" lIns="0" spcFirstLastPara="1" rIns="0" wrap="square" tIns="0">
            <a:noAutofit/>
          </a:bodyPr>
          <a:lstStyle/>
          <a:p>
            <a:pPr indent="0" lvl="0" marL="0" marR="0" rtl="0" algn="l">
              <a:lnSpc>
                <a:spcPct val="70000"/>
              </a:lnSpc>
              <a:spcBef>
                <a:spcPts val="0"/>
              </a:spcBef>
              <a:spcAft>
                <a:spcPts val="0"/>
              </a:spcAft>
              <a:buNone/>
            </a:pPr>
            <a:r>
              <a:rPr b="1" lang="en" sz="3000">
                <a:latin typeface="Open Sans"/>
                <a:ea typeface="Open Sans"/>
                <a:cs typeface="Open Sans"/>
                <a:sym typeface="Open Sans"/>
              </a:rPr>
              <a:t>Performance Metrics</a:t>
            </a:r>
            <a:endParaRPr b="1" sz="3000">
              <a:latin typeface="Open Sans"/>
              <a:ea typeface="Open Sans"/>
              <a:cs typeface="Open Sans"/>
              <a:sym typeface="Open Sans"/>
            </a:endParaRPr>
          </a:p>
        </p:txBody>
      </p:sp>
      <p:sp>
        <p:nvSpPr>
          <p:cNvPr id="253" name="Shape 253"/>
          <p:cNvSpPr txBox="1"/>
          <p:nvPr>
            <p:ph idx="1" type="body"/>
          </p:nvPr>
        </p:nvSpPr>
        <p:spPr>
          <a:xfrm>
            <a:off x="267891" y="160720"/>
            <a:ext cx="8608200" cy="4025100"/>
          </a:xfrm>
          <a:prstGeom prst="rect">
            <a:avLst/>
          </a:prstGeom>
          <a:noFill/>
          <a:ln>
            <a:noFill/>
          </a:ln>
        </p:spPr>
        <p:txBody>
          <a:bodyPr anchorCtr="0" anchor="t" bIns="0" lIns="0" spcFirstLastPara="1" rIns="0" wrap="square" tIns="0">
            <a:noAutofit/>
          </a:bodyPr>
          <a:lstStyle/>
          <a:p>
            <a:pPr indent="0" lvl="0" marL="0" marR="0" rtl="0" algn="l">
              <a:lnSpc>
                <a:spcPct val="120000"/>
              </a:lnSpc>
              <a:spcBef>
                <a:spcPts val="0"/>
              </a:spcBef>
              <a:spcAft>
                <a:spcPts val="0"/>
              </a:spcAft>
              <a:buNone/>
            </a:pPr>
            <a:r>
              <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Response time</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Throughput</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hits/Sec</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Network Latency</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CPU utilization</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Memory utilization</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Disk Utilization</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Network utilization</a:t>
            </a:r>
            <a:endParaRPr/>
          </a:p>
        </p:txBody>
      </p:sp>
      <p:pic>
        <p:nvPicPr>
          <p:cNvPr id="254" name="Shape 254"/>
          <p:cNvPicPr preferRelativeResize="0"/>
          <p:nvPr/>
        </p:nvPicPr>
        <p:blipFill rotWithShape="1">
          <a:blip r:embed="rId3">
            <a:alphaModFix amt="10000"/>
          </a:blip>
          <a:srcRect b="0" l="0" r="0" t="0"/>
          <a:stretch/>
        </p:blipFill>
        <p:spPr>
          <a:xfrm>
            <a:off x="2573125" y="1970425"/>
            <a:ext cx="6487775" cy="29576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Shape 259"/>
          <p:cNvSpPr txBox="1"/>
          <p:nvPr>
            <p:ph type="title"/>
          </p:nvPr>
        </p:nvSpPr>
        <p:spPr>
          <a:xfrm>
            <a:off x="267891" y="160735"/>
            <a:ext cx="8608200" cy="381900"/>
          </a:xfrm>
          <a:prstGeom prst="rect">
            <a:avLst/>
          </a:prstGeom>
          <a:noFill/>
          <a:ln>
            <a:noFill/>
          </a:ln>
        </p:spPr>
        <p:txBody>
          <a:bodyPr anchorCtr="0" anchor="ctr" bIns="0" lIns="0" spcFirstLastPara="1" rIns="0" wrap="square" tIns="0">
            <a:noAutofit/>
          </a:bodyPr>
          <a:lstStyle/>
          <a:p>
            <a:pPr indent="0" lvl="0" marL="0" marR="0" rtl="0" algn="l">
              <a:lnSpc>
                <a:spcPct val="70000"/>
              </a:lnSpc>
              <a:spcBef>
                <a:spcPts val="0"/>
              </a:spcBef>
              <a:spcAft>
                <a:spcPts val="0"/>
              </a:spcAft>
              <a:buNone/>
            </a:pPr>
            <a:r>
              <a:rPr b="1" lang="en" sz="3000">
                <a:latin typeface="Open Sans"/>
                <a:ea typeface="Open Sans"/>
                <a:cs typeface="Open Sans"/>
                <a:sym typeface="Open Sans"/>
              </a:rPr>
              <a:t>Monitor</a:t>
            </a:r>
            <a:endParaRPr b="1" sz="3000">
              <a:latin typeface="Open Sans"/>
              <a:ea typeface="Open Sans"/>
              <a:cs typeface="Open Sans"/>
              <a:sym typeface="Open Sans"/>
            </a:endParaRPr>
          </a:p>
        </p:txBody>
      </p:sp>
      <p:pic>
        <p:nvPicPr>
          <p:cNvPr id="260" name="Shape 260"/>
          <p:cNvPicPr preferRelativeResize="0"/>
          <p:nvPr/>
        </p:nvPicPr>
        <p:blipFill rotWithShape="1">
          <a:blip r:embed="rId3">
            <a:alphaModFix amt="10000"/>
          </a:blip>
          <a:srcRect b="0" l="0" r="0" t="0"/>
          <a:stretch/>
        </p:blipFill>
        <p:spPr>
          <a:xfrm>
            <a:off x="2573125" y="1970425"/>
            <a:ext cx="6487775" cy="2957650"/>
          </a:xfrm>
          <a:prstGeom prst="rect">
            <a:avLst/>
          </a:prstGeom>
          <a:noFill/>
          <a:ln>
            <a:noFill/>
          </a:ln>
        </p:spPr>
      </p:pic>
      <p:sp>
        <p:nvSpPr>
          <p:cNvPr id="261" name="Shape 261"/>
          <p:cNvSpPr txBox="1"/>
          <p:nvPr>
            <p:ph idx="1" type="body"/>
          </p:nvPr>
        </p:nvSpPr>
        <p:spPr>
          <a:xfrm>
            <a:off x="267891" y="160720"/>
            <a:ext cx="8608200" cy="4025100"/>
          </a:xfrm>
          <a:prstGeom prst="rect">
            <a:avLst/>
          </a:prstGeom>
          <a:noFill/>
          <a:ln>
            <a:noFill/>
          </a:ln>
        </p:spPr>
        <p:txBody>
          <a:bodyPr anchorCtr="0" anchor="t" bIns="0" lIns="0" spcFirstLastPara="1" rIns="0" wrap="square" tIns="0">
            <a:noAutofit/>
          </a:bodyPr>
          <a:lstStyle/>
          <a:p>
            <a:pPr indent="0" lvl="0" marL="0" marR="0" rtl="0" algn="l">
              <a:lnSpc>
                <a:spcPct val="120000"/>
              </a:lnSpc>
              <a:spcBef>
                <a:spcPts val="0"/>
              </a:spcBef>
              <a:spcAft>
                <a:spcPts val="0"/>
              </a:spcAft>
              <a:buNone/>
            </a:pPr>
            <a:r>
              <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Server hardware</a:t>
            </a:r>
            <a:endParaRPr/>
          </a:p>
          <a:p>
            <a:pPr indent="-195516" lvl="3" marL="398716" marR="0" rtl="0" algn="l">
              <a:lnSpc>
                <a:spcPct val="120000"/>
              </a:lnSpc>
              <a:spcBef>
                <a:spcPts val="753"/>
              </a:spcBef>
              <a:spcAft>
                <a:spcPts val="0"/>
              </a:spcAft>
              <a:buSzPts val="1800"/>
              <a:buChar char="●"/>
            </a:pPr>
            <a:r>
              <a:rPr lang="en"/>
              <a:t>CPU utilization</a:t>
            </a:r>
            <a:endParaRPr/>
          </a:p>
          <a:p>
            <a:pPr indent="-195516" lvl="3" marL="398716" marR="0" rtl="0" algn="l">
              <a:lnSpc>
                <a:spcPct val="120000"/>
              </a:lnSpc>
              <a:spcBef>
                <a:spcPts val="753"/>
              </a:spcBef>
              <a:spcAft>
                <a:spcPts val="0"/>
              </a:spcAft>
              <a:buSzPts val="1800"/>
              <a:buChar char="●"/>
            </a:pPr>
            <a:r>
              <a:rPr lang="en"/>
              <a:t>Disk utilization</a:t>
            </a:r>
            <a:endParaRPr/>
          </a:p>
          <a:p>
            <a:pPr indent="-195516" lvl="3" marL="398716" marR="0" rtl="0" algn="l">
              <a:lnSpc>
                <a:spcPct val="120000"/>
              </a:lnSpc>
              <a:spcBef>
                <a:spcPts val="753"/>
              </a:spcBef>
              <a:spcAft>
                <a:spcPts val="0"/>
              </a:spcAft>
              <a:buSzPts val="1800"/>
              <a:buChar char="●"/>
            </a:pPr>
            <a:r>
              <a:rPr lang="en"/>
              <a:t>Memory utilization</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Client machine (VU </a:t>
            </a:r>
            <a:r>
              <a:rPr lang="en"/>
              <a:t>generator</a:t>
            </a:r>
            <a:r>
              <a:rPr lang="en"/>
              <a:t>)</a:t>
            </a:r>
            <a:endParaRPr/>
          </a:p>
          <a:p>
            <a:pPr indent="-195516" lvl="3" marL="398716" marR="0" rtl="0" algn="l">
              <a:lnSpc>
                <a:spcPct val="120000"/>
              </a:lnSpc>
              <a:spcBef>
                <a:spcPts val="753"/>
              </a:spcBef>
              <a:spcAft>
                <a:spcPts val="0"/>
              </a:spcAft>
              <a:buSzPts val="1800"/>
              <a:buChar char="●"/>
            </a:pPr>
            <a:r>
              <a:rPr lang="en"/>
              <a:t>Network</a:t>
            </a:r>
            <a:endParaRPr/>
          </a:p>
          <a:p>
            <a:pPr indent="-195516" lvl="3" marL="398716" marR="0" rtl="0" algn="l">
              <a:lnSpc>
                <a:spcPct val="120000"/>
              </a:lnSpc>
              <a:spcBef>
                <a:spcPts val="753"/>
              </a:spcBef>
              <a:spcAft>
                <a:spcPts val="0"/>
              </a:spcAft>
              <a:buSzPts val="1800"/>
              <a:buChar char="●"/>
            </a:pPr>
            <a:r>
              <a:rPr lang="en"/>
              <a:t>CPU utilization</a:t>
            </a:r>
            <a:endParaRPr/>
          </a:p>
          <a:p>
            <a:pPr indent="-195516" lvl="3" marL="398716" marR="0" rtl="0" algn="l">
              <a:lnSpc>
                <a:spcPct val="120000"/>
              </a:lnSpc>
              <a:spcBef>
                <a:spcPts val="753"/>
              </a:spcBef>
              <a:spcAft>
                <a:spcPts val="0"/>
              </a:spcAft>
              <a:buSzPts val="1800"/>
              <a:buChar char="●"/>
            </a:pPr>
            <a:r>
              <a:rPr lang="en"/>
              <a:t>Memory utilization</a:t>
            </a:r>
            <a:endParaRPr/>
          </a:p>
          <a:p>
            <a:pPr indent="-195516" lvl="3" marL="398716" marR="0" rtl="0" algn="l">
              <a:lnSpc>
                <a:spcPct val="120000"/>
              </a:lnSpc>
              <a:spcBef>
                <a:spcPts val="753"/>
              </a:spcBef>
              <a:spcAft>
                <a:spcPts val="0"/>
              </a:spcAft>
              <a:buSzPts val="1800"/>
              <a:buChar char="●"/>
            </a:pPr>
            <a:r>
              <a:rPr lang="en"/>
              <a:t>Disk utilization</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Network (Bandwidth, Latency)</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Shape 266"/>
          <p:cNvSpPr txBox="1"/>
          <p:nvPr>
            <p:ph type="title"/>
          </p:nvPr>
        </p:nvSpPr>
        <p:spPr>
          <a:xfrm>
            <a:off x="267891" y="160735"/>
            <a:ext cx="8608200" cy="381900"/>
          </a:xfrm>
          <a:prstGeom prst="rect">
            <a:avLst/>
          </a:prstGeom>
          <a:noFill/>
          <a:ln>
            <a:noFill/>
          </a:ln>
        </p:spPr>
        <p:txBody>
          <a:bodyPr anchorCtr="0" anchor="ctr" bIns="0" lIns="0" spcFirstLastPara="1" rIns="0" wrap="square" tIns="0">
            <a:noAutofit/>
          </a:bodyPr>
          <a:lstStyle/>
          <a:p>
            <a:pPr indent="0" lvl="0" marL="0" rtl="0">
              <a:lnSpc>
                <a:spcPct val="100000"/>
              </a:lnSpc>
              <a:spcBef>
                <a:spcPts val="0"/>
              </a:spcBef>
              <a:spcAft>
                <a:spcPts val="0"/>
              </a:spcAft>
              <a:buSzPts val="2800"/>
              <a:buNone/>
            </a:pPr>
            <a:r>
              <a:rPr b="1" lang="en" sz="2400">
                <a:latin typeface="Open Sans"/>
                <a:ea typeface="Open Sans"/>
                <a:cs typeface="Open Sans"/>
                <a:sym typeface="Open Sans"/>
              </a:rPr>
              <a:t>Let’s build a Performance test approach</a:t>
            </a:r>
            <a:endParaRPr b="1" sz="2400">
              <a:latin typeface="Open Sans"/>
              <a:ea typeface="Open Sans"/>
              <a:cs typeface="Open Sans"/>
              <a:sym typeface="Open Sans"/>
            </a:endParaRPr>
          </a:p>
        </p:txBody>
      </p:sp>
      <p:sp>
        <p:nvSpPr>
          <p:cNvPr id="267" name="Shape 267"/>
          <p:cNvSpPr txBox="1"/>
          <p:nvPr>
            <p:ph idx="1" type="body"/>
          </p:nvPr>
        </p:nvSpPr>
        <p:spPr>
          <a:xfrm>
            <a:off x="267891" y="436545"/>
            <a:ext cx="8608200" cy="402510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None/>
            </a:pPr>
            <a:r>
              <a:t/>
            </a:r>
            <a:endParaRPr sz="1800"/>
          </a:p>
          <a:p>
            <a:pPr indent="-202606" lvl="2" marL="215306" rtl="0">
              <a:lnSpc>
                <a:spcPct val="150000"/>
              </a:lnSpc>
              <a:spcBef>
                <a:spcPts val="0"/>
              </a:spcBef>
              <a:spcAft>
                <a:spcPts val="0"/>
              </a:spcAft>
              <a:buClr>
                <a:schemeClr val="dk2"/>
              </a:buClr>
              <a:buSzPts val="1800"/>
              <a:buFont typeface="Open Sans Light"/>
              <a:buChar char="■"/>
            </a:pPr>
            <a:r>
              <a:rPr lang="en" sz="1800"/>
              <a:t>Evaluate the system and identify the user journeys and critical paths</a:t>
            </a:r>
            <a:endParaRPr sz="1800"/>
          </a:p>
          <a:p>
            <a:pPr indent="-202606" lvl="2" marL="215306" rtl="0">
              <a:lnSpc>
                <a:spcPct val="150000"/>
              </a:lnSpc>
              <a:spcBef>
                <a:spcPts val="0"/>
              </a:spcBef>
              <a:spcAft>
                <a:spcPts val="0"/>
              </a:spcAft>
              <a:buClr>
                <a:schemeClr val="dk2"/>
              </a:buClr>
              <a:buSzPts val="1800"/>
              <a:buFont typeface="Open Sans Light"/>
              <a:buChar char="■"/>
            </a:pPr>
            <a:r>
              <a:rPr lang="en" sz="1800"/>
              <a:t>Identify the performance goals</a:t>
            </a:r>
            <a:endParaRPr sz="1800"/>
          </a:p>
          <a:p>
            <a:pPr indent="-202606" lvl="2" marL="215306" rtl="0">
              <a:lnSpc>
                <a:spcPct val="150000"/>
              </a:lnSpc>
              <a:spcBef>
                <a:spcPts val="0"/>
              </a:spcBef>
              <a:spcAft>
                <a:spcPts val="0"/>
              </a:spcAft>
              <a:buClr>
                <a:schemeClr val="dk2"/>
              </a:buClr>
              <a:buSzPts val="1800"/>
              <a:buFont typeface="Open Sans Light"/>
              <a:buChar char="■"/>
            </a:pPr>
            <a:r>
              <a:rPr lang="en" sz="1800"/>
              <a:t>Define the performance testing requirements</a:t>
            </a:r>
            <a:endParaRPr sz="1800"/>
          </a:p>
          <a:p>
            <a:pPr indent="-202606" lvl="2" marL="215306" rtl="0">
              <a:lnSpc>
                <a:spcPct val="150000"/>
              </a:lnSpc>
              <a:spcBef>
                <a:spcPts val="0"/>
              </a:spcBef>
              <a:spcAft>
                <a:spcPts val="0"/>
              </a:spcAft>
              <a:buClr>
                <a:schemeClr val="dk2"/>
              </a:buClr>
              <a:buSzPts val="1800"/>
              <a:buFont typeface="Open Sans Light"/>
              <a:buChar char="■"/>
            </a:pPr>
            <a:r>
              <a:rPr lang="en" sz="1800"/>
              <a:t>Provision the test environment</a:t>
            </a:r>
            <a:endParaRPr sz="1800"/>
          </a:p>
          <a:p>
            <a:pPr indent="-202606" lvl="2" marL="215306" rtl="0">
              <a:lnSpc>
                <a:spcPct val="150000"/>
              </a:lnSpc>
              <a:spcBef>
                <a:spcPts val="0"/>
              </a:spcBef>
              <a:spcAft>
                <a:spcPts val="0"/>
              </a:spcAft>
              <a:buClr>
                <a:schemeClr val="dk2"/>
              </a:buClr>
              <a:buSzPts val="1800"/>
              <a:buFont typeface="Open Sans Light"/>
              <a:buChar char="■"/>
            </a:pPr>
            <a:r>
              <a:rPr lang="en" sz="1800"/>
              <a:t>Prepare the test data and test scripts</a:t>
            </a:r>
            <a:endParaRPr sz="1800"/>
          </a:p>
          <a:p>
            <a:pPr indent="-202606" lvl="2" marL="215306" rtl="0">
              <a:lnSpc>
                <a:spcPct val="150000"/>
              </a:lnSpc>
              <a:spcBef>
                <a:spcPts val="0"/>
              </a:spcBef>
              <a:spcAft>
                <a:spcPts val="0"/>
              </a:spcAft>
              <a:buClr>
                <a:schemeClr val="dk2"/>
              </a:buClr>
              <a:buSzPts val="1800"/>
              <a:buFont typeface="Open Sans Light"/>
              <a:buChar char="■"/>
            </a:pPr>
            <a:r>
              <a:rPr lang="en" sz="1800"/>
              <a:t>Execute the test scripts for various test conditions</a:t>
            </a:r>
            <a:endParaRPr sz="1800"/>
          </a:p>
          <a:p>
            <a:pPr indent="-202606" lvl="2" marL="215306" rtl="0">
              <a:lnSpc>
                <a:spcPct val="150000"/>
              </a:lnSpc>
              <a:spcBef>
                <a:spcPts val="0"/>
              </a:spcBef>
              <a:spcAft>
                <a:spcPts val="0"/>
              </a:spcAft>
              <a:buClr>
                <a:schemeClr val="dk2"/>
              </a:buClr>
              <a:buSzPts val="1800"/>
              <a:buFont typeface="Open Sans Light"/>
              <a:buChar char="■"/>
            </a:pPr>
            <a:r>
              <a:rPr lang="en" sz="1800"/>
              <a:t>Analyze the execution result and compare against benchmark if any</a:t>
            </a:r>
            <a:endParaRPr sz="1800"/>
          </a:p>
          <a:p>
            <a:pPr indent="-202606" lvl="2" marL="215306" rtl="0">
              <a:lnSpc>
                <a:spcPct val="150000"/>
              </a:lnSpc>
              <a:spcBef>
                <a:spcPts val="0"/>
              </a:spcBef>
              <a:spcAft>
                <a:spcPts val="0"/>
              </a:spcAft>
              <a:buClr>
                <a:schemeClr val="dk2"/>
              </a:buClr>
              <a:buSzPts val="1800"/>
              <a:buFont typeface="Open Sans Light"/>
              <a:buChar char="■"/>
            </a:pPr>
            <a:r>
              <a:rPr lang="en" sz="1800"/>
              <a:t>Fine-tune the application based on the test observations</a:t>
            </a:r>
            <a:endParaRPr sz="1800"/>
          </a:p>
          <a:p>
            <a:pPr indent="0" lvl="0" marL="914400" marR="0" rtl="0" algn="l">
              <a:lnSpc>
                <a:spcPct val="150000"/>
              </a:lnSpc>
              <a:spcBef>
                <a:spcPts val="753"/>
              </a:spcBef>
              <a:spcAft>
                <a:spcPts val="0"/>
              </a:spcAft>
              <a:buNone/>
            </a:pPr>
            <a:r>
              <a:t/>
            </a:r>
            <a:endParaRPr sz="18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sp>
        <p:nvSpPr>
          <p:cNvPr id="272" name="Shape 272"/>
          <p:cNvSpPr txBox="1"/>
          <p:nvPr>
            <p:ph type="title"/>
          </p:nvPr>
        </p:nvSpPr>
        <p:spPr>
          <a:xfrm>
            <a:off x="267891" y="160735"/>
            <a:ext cx="8608200" cy="381900"/>
          </a:xfrm>
          <a:prstGeom prst="rect">
            <a:avLst/>
          </a:prstGeom>
          <a:noFill/>
          <a:ln>
            <a:noFill/>
          </a:ln>
        </p:spPr>
        <p:txBody>
          <a:bodyPr anchorCtr="0" anchor="ctr" bIns="0" lIns="0" spcFirstLastPara="1" rIns="0" wrap="square" tIns="0">
            <a:noAutofit/>
          </a:bodyPr>
          <a:lstStyle/>
          <a:p>
            <a:pPr indent="0" lvl="0" marL="0" rtl="0">
              <a:lnSpc>
                <a:spcPct val="100000"/>
              </a:lnSpc>
              <a:spcBef>
                <a:spcPts val="0"/>
              </a:spcBef>
              <a:spcAft>
                <a:spcPts val="0"/>
              </a:spcAft>
              <a:buSzPts val="2800"/>
              <a:buNone/>
            </a:pPr>
            <a:r>
              <a:rPr b="1" lang="en" sz="2400">
                <a:latin typeface="Open Sans"/>
                <a:ea typeface="Open Sans"/>
                <a:cs typeface="Open Sans"/>
                <a:sym typeface="Open Sans"/>
              </a:rPr>
              <a:t>Performance test goals</a:t>
            </a:r>
            <a:endParaRPr b="1" sz="2400">
              <a:latin typeface="Open Sans"/>
              <a:ea typeface="Open Sans"/>
              <a:cs typeface="Open Sans"/>
              <a:sym typeface="Open Sans"/>
            </a:endParaRPr>
          </a:p>
        </p:txBody>
      </p:sp>
      <p:sp>
        <p:nvSpPr>
          <p:cNvPr id="273" name="Shape 273"/>
          <p:cNvSpPr txBox="1"/>
          <p:nvPr>
            <p:ph idx="1" type="body"/>
          </p:nvPr>
        </p:nvSpPr>
        <p:spPr>
          <a:xfrm>
            <a:off x="267891" y="436545"/>
            <a:ext cx="8608200" cy="402510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None/>
            </a:pPr>
            <a:r>
              <a:t/>
            </a:r>
            <a:endParaRPr sz="1800"/>
          </a:p>
          <a:p>
            <a:pPr indent="-202606" lvl="2" marL="215306" rtl="0">
              <a:lnSpc>
                <a:spcPct val="150000"/>
              </a:lnSpc>
              <a:spcBef>
                <a:spcPts val="0"/>
              </a:spcBef>
              <a:spcAft>
                <a:spcPts val="0"/>
              </a:spcAft>
              <a:buClr>
                <a:schemeClr val="dk2"/>
              </a:buClr>
              <a:buSzPts val="1800"/>
              <a:buFont typeface="Open Sans Light"/>
              <a:buChar char="■"/>
            </a:pPr>
            <a:r>
              <a:rPr lang="en" sz="1800"/>
              <a:t>No response time will exceed X seconds.</a:t>
            </a:r>
            <a:endParaRPr sz="1800"/>
          </a:p>
          <a:p>
            <a:pPr indent="-202606" lvl="2" marL="215306" rtl="0">
              <a:lnSpc>
                <a:spcPct val="150000"/>
              </a:lnSpc>
              <a:spcBef>
                <a:spcPts val="0"/>
              </a:spcBef>
              <a:spcAft>
                <a:spcPts val="0"/>
              </a:spcAft>
              <a:buClr>
                <a:schemeClr val="dk2"/>
              </a:buClr>
              <a:buSzPts val="1800"/>
              <a:buFont typeface="Merriweather Sans"/>
              <a:buChar char="■"/>
            </a:pPr>
            <a:r>
              <a:rPr lang="en" sz="1800"/>
              <a:t>The average response time will not exceed Y seconds.</a:t>
            </a:r>
            <a:endParaRPr sz="1800"/>
          </a:p>
          <a:p>
            <a:pPr indent="-202606" lvl="2" marL="215306" rtl="0">
              <a:lnSpc>
                <a:spcPct val="150000"/>
              </a:lnSpc>
              <a:spcBef>
                <a:spcPts val="0"/>
              </a:spcBef>
              <a:spcAft>
                <a:spcPts val="0"/>
              </a:spcAft>
              <a:buClr>
                <a:schemeClr val="dk2"/>
              </a:buClr>
              <a:buSzPts val="1800"/>
              <a:buFont typeface="Merriweather Sans"/>
              <a:buChar char="■"/>
            </a:pPr>
            <a:r>
              <a:rPr lang="en" sz="1800"/>
              <a:t>95% of transactions will take less than Z seconds.</a:t>
            </a:r>
            <a:endParaRPr sz="1800"/>
          </a:p>
          <a:p>
            <a:pPr indent="0" lvl="0" marL="914400" marR="0" rtl="0" algn="l">
              <a:lnSpc>
                <a:spcPct val="150000"/>
              </a:lnSpc>
              <a:spcBef>
                <a:spcPts val="753"/>
              </a:spcBef>
              <a:spcAft>
                <a:spcPts val="0"/>
              </a:spcAft>
              <a:buNone/>
            </a:pPr>
            <a:r>
              <a:t/>
            </a:r>
            <a:endParaRPr sz="18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 name="Shape 277"/>
        <p:cNvGrpSpPr/>
        <p:nvPr/>
      </p:nvGrpSpPr>
      <p:grpSpPr>
        <a:xfrm>
          <a:off x="0" y="0"/>
          <a:ext cx="0" cy="0"/>
          <a:chOff x="0" y="0"/>
          <a:chExt cx="0" cy="0"/>
        </a:xfrm>
      </p:grpSpPr>
      <p:sp>
        <p:nvSpPr>
          <p:cNvPr id="278" name="Shape 278"/>
          <p:cNvSpPr txBox="1"/>
          <p:nvPr>
            <p:ph type="title"/>
          </p:nvPr>
        </p:nvSpPr>
        <p:spPr>
          <a:xfrm>
            <a:off x="339328" y="354956"/>
            <a:ext cx="8465400" cy="381900"/>
          </a:xfrm>
          <a:prstGeom prst="rect">
            <a:avLst/>
          </a:prstGeom>
          <a:noFill/>
          <a:ln>
            <a:noFill/>
          </a:ln>
        </p:spPr>
        <p:txBody>
          <a:bodyPr anchorCtr="0" anchor="ctr" bIns="0" lIns="0" spcFirstLastPara="1" rIns="0" wrap="square" tIns="0">
            <a:noAutofit/>
          </a:bodyPr>
          <a:lstStyle/>
          <a:p>
            <a:pPr indent="0" lvl="0" marL="0" marR="0" rtl="0" algn="ctr">
              <a:lnSpc>
                <a:spcPct val="70000"/>
              </a:lnSpc>
              <a:spcBef>
                <a:spcPts val="0"/>
              </a:spcBef>
              <a:spcAft>
                <a:spcPts val="0"/>
              </a:spcAft>
              <a:buNone/>
            </a:pPr>
            <a:r>
              <a:rPr b="1" lang="en">
                <a:latin typeface="Open Sans"/>
                <a:ea typeface="Open Sans"/>
                <a:cs typeface="Open Sans"/>
                <a:sym typeface="Open Sans"/>
              </a:rPr>
              <a:t>Workload modelling</a:t>
            </a:r>
            <a:endParaRPr b="1">
              <a:latin typeface="Open Sans"/>
              <a:ea typeface="Open Sans"/>
              <a:cs typeface="Open Sans"/>
              <a:sym typeface="Open Sans"/>
            </a:endParaRPr>
          </a:p>
        </p:txBody>
      </p:sp>
      <p:pic>
        <p:nvPicPr>
          <p:cNvPr id="279" name="Shape 279"/>
          <p:cNvPicPr preferRelativeResize="0"/>
          <p:nvPr/>
        </p:nvPicPr>
        <p:blipFill rotWithShape="1">
          <a:blip r:embed="rId3">
            <a:alphaModFix/>
          </a:blip>
          <a:srcRect b="0" l="0" r="0" t="0"/>
          <a:stretch/>
        </p:blipFill>
        <p:spPr>
          <a:xfrm>
            <a:off x="207513" y="1187713"/>
            <a:ext cx="8728973" cy="3788575"/>
          </a:xfrm>
          <a:prstGeom prst="rect">
            <a:avLst/>
          </a:prstGeom>
          <a:noFill/>
          <a:ln>
            <a:noFill/>
          </a:ln>
        </p:spPr>
      </p:pic>
      <p:sp>
        <p:nvSpPr>
          <p:cNvPr id="280" name="Shape 280"/>
          <p:cNvSpPr txBox="1"/>
          <p:nvPr>
            <p:ph idx="4294967295" type="body"/>
          </p:nvPr>
        </p:nvSpPr>
        <p:spPr>
          <a:xfrm>
            <a:off x="311700" y="804625"/>
            <a:ext cx="8520600" cy="459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dk2"/>
              </a:buClr>
              <a:buSzPts val="1800"/>
              <a:buFont typeface="Arial"/>
              <a:buNone/>
            </a:pPr>
            <a:r>
              <a:rPr i="0" lang="en" sz="1800" u="none" cap="none" strike="noStrike">
                <a:solidFill>
                  <a:schemeClr val="dk2"/>
                </a:solidFill>
                <a:latin typeface="Open Sans"/>
                <a:ea typeface="Open Sans"/>
                <a:cs typeface="Open Sans"/>
                <a:sym typeface="Open Sans"/>
              </a:rPr>
              <a:t>Little’s Law for Performance Testing : N = Throughput * Response Time</a:t>
            </a:r>
            <a:endParaRPr i="0" sz="1800" u="none" cap="none" strike="noStrike">
              <a:solidFill>
                <a:schemeClr val="dk2"/>
              </a:solidFill>
              <a:latin typeface="Open Sans"/>
              <a:ea typeface="Open Sans"/>
              <a:cs typeface="Open Sans"/>
              <a:sym typeface="Open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Shape 285"/>
          <p:cNvSpPr txBox="1"/>
          <p:nvPr>
            <p:ph type="title"/>
          </p:nvPr>
        </p:nvSpPr>
        <p:spPr>
          <a:xfrm>
            <a:off x="267891" y="160735"/>
            <a:ext cx="8608200" cy="381900"/>
          </a:xfrm>
          <a:prstGeom prst="rect">
            <a:avLst/>
          </a:prstGeom>
          <a:noFill/>
          <a:ln>
            <a:noFill/>
          </a:ln>
        </p:spPr>
        <p:txBody>
          <a:bodyPr anchorCtr="0" anchor="ctr" bIns="0" lIns="0" spcFirstLastPara="1" rIns="0" wrap="square" tIns="0">
            <a:noAutofit/>
          </a:bodyPr>
          <a:lstStyle/>
          <a:p>
            <a:pPr indent="0" lvl="0" marL="0" rtl="0">
              <a:lnSpc>
                <a:spcPct val="100000"/>
              </a:lnSpc>
              <a:spcBef>
                <a:spcPts val="0"/>
              </a:spcBef>
              <a:spcAft>
                <a:spcPts val="0"/>
              </a:spcAft>
              <a:buSzPts val="2800"/>
              <a:buNone/>
            </a:pPr>
            <a:r>
              <a:rPr b="1" lang="en" sz="2400">
                <a:latin typeface="Open Sans"/>
                <a:ea typeface="Open Sans"/>
                <a:cs typeface="Open Sans"/>
                <a:sym typeface="Open Sans"/>
              </a:rPr>
              <a:t>References</a:t>
            </a:r>
            <a:endParaRPr b="1" sz="2400">
              <a:latin typeface="Open Sans"/>
              <a:ea typeface="Open Sans"/>
              <a:cs typeface="Open Sans"/>
              <a:sym typeface="Open Sans"/>
            </a:endParaRPr>
          </a:p>
        </p:txBody>
      </p:sp>
      <p:sp>
        <p:nvSpPr>
          <p:cNvPr id="286" name="Shape 286"/>
          <p:cNvSpPr txBox="1"/>
          <p:nvPr>
            <p:ph idx="1" type="body"/>
          </p:nvPr>
        </p:nvSpPr>
        <p:spPr>
          <a:xfrm>
            <a:off x="267891" y="436545"/>
            <a:ext cx="8608200" cy="402510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None/>
            </a:pPr>
            <a:r>
              <a:t/>
            </a:r>
            <a:endParaRPr sz="2400"/>
          </a:p>
          <a:p>
            <a:pPr indent="-240706" lvl="2" marL="215306" rtl="0">
              <a:lnSpc>
                <a:spcPct val="150000"/>
              </a:lnSpc>
              <a:spcBef>
                <a:spcPts val="0"/>
              </a:spcBef>
              <a:spcAft>
                <a:spcPts val="0"/>
              </a:spcAft>
              <a:buClr>
                <a:srgbClr val="0000FF"/>
              </a:buClr>
              <a:buSzPts val="2400"/>
              <a:buFont typeface="Open Sans Light"/>
              <a:buChar char="■"/>
            </a:pPr>
            <a:r>
              <a:rPr lang="en" sz="2400" u="sng">
                <a:solidFill>
                  <a:srgbClr val="0000FF"/>
                </a:solidFill>
                <a:hlinkClick r:id="rId3"/>
              </a:rPr>
              <a:t>https://gatling.io/documentation/</a:t>
            </a:r>
            <a:endParaRPr sz="2400">
              <a:solidFill>
                <a:srgbClr val="0000FF"/>
              </a:solidFill>
            </a:endParaRPr>
          </a:p>
          <a:p>
            <a:pPr indent="-240706" lvl="2" marL="215306" rtl="0">
              <a:lnSpc>
                <a:spcPct val="100000"/>
              </a:lnSpc>
              <a:spcBef>
                <a:spcPts val="0"/>
              </a:spcBef>
              <a:spcAft>
                <a:spcPts val="0"/>
              </a:spcAft>
              <a:buClr>
                <a:srgbClr val="0000FF"/>
              </a:buClr>
              <a:buSzPts val="2400"/>
              <a:buFont typeface="Open Sans Light"/>
              <a:buChar char="■"/>
            </a:pPr>
            <a:r>
              <a:rPr lang="en" sz="2400" u="sng">
                <a:solidFill>
                  <a:srgbClr val="0000FF"/>
                </a:solidFill>
                <a:hlinkClick r:id="rId4"/>
              </a:rPr>
              <a:t>http://nonfunctionaltestingtools.blogspot.com/2011/01/overview-of-performance-testing.html</a:t>
            </a:r>
            <a:endParaRPr sz="2400">
              <a:solidFill>
                <a:srgbClr val="0000FF"/>
              </a:solidFill>
            </a:endParaRPr>
          </a:p>
          <a:p>
            <a:pPr indent="0" lvl="0" marL="914400" rtl="0">
              <a:lnSpc>
                <a:spcPct val="100000"/>
              </a:lnSpc>
              <a:spcBef>
                <a:spcPts val="0"/>
              </a:spcBef>
              <a:spcAft>
                <a:spcPts val="0"/>
              </a:spcAft>
              <a:buNone/>
            </a:pPr>
            <a:r>
              <a:t/>
            </a:r>
            <a:endParaRPr sz="24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Shape 291"/>
          <p:cNvSpPr txBox="1"/>
          <p:nvPr>
            <p:ph type="title"/>
          </p:nvPr>
        </p:nvSpPr>
        <p:spPr>
          <a:xfrm>
            <a:off x="267891" y="160735"/>
            <a:ext cx="8608200" cy="381900"/>
          </a:xfrm>
          <a:prstGeom prst="rect">
            <a:avLst/>
          </a:prstGeom>
          <a:noFill/>
          <a:ln>
            <a:noFill/>
          </a:ln>
        </p:spPr>
        <p:txBody>
          <a:bodyPr anchorCtr="0" anchor="ctr" bIns="0" lIns="0" spcFirstLastPara="1" rIns="0" wrap="square" tIns="0">
            <a:noAutofit/>
          </a:bodyPr>
          <a:lstStyle/>
          <a:p>
            <a:pPr indent="0" lvl="0" marL="0" rtl="0">
              <a:lnSpc>
                <a:spcPct val="100000"/>
              </a:lnSpc>
              <a:spcBef>
                <a:spcPts val="0"/>
              </a:spcBef>
              <a:spcAft>
                <a:spcPts val="0"/>
              </a:spcAft>
              <a:buSzPts val="2800"/>
              <a:buNone/>
            </a:pPr>
            <a:r>
              <a:rPr b="1" lang="en" sz="2400">
                <a:latin typeface="Open Sans"/>
                <a:ea typeface="Open Sans"/>
                <a:cs typeface="Open Sans"/>
                <a:sym typeface="Open Sans"/>
              </a:rPr>
              <a:t>References</a:t>
            </a:r>
            <a:endParaRPr b="1" sz="2400">
              <a:latin typeface="Open Sans"/>
              <a:ea typeface="Open Sans"/>
              <a:cs typeface="Open Sans"/>
              <a:sym typeface="Open Sans"/>
            </a:endParaRPr>
          </a:p>
        </p:txBody>
      </p:sp>
      <p:sp>
        <p:nvSpPr>
          <p:cNvPr id="292" name="Shape 292"/>
          <p:cNvSpPr txBox="1"/>
          <p:nvPr>
            <p:ph idx="1" type="body"/>
          </p:nvPr>
        </p:nvSpPr>
        <p:spPr>
          <a:xfrm>
            <a:off x="267891" y="436545"/>
            <a:ext cx="8608200" cy="402510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None/>
            </a:pPr>
            <a:r>
              <a:t/>
            </a:r>
            <a:endParaRPr sz="2400">
              <a:solidFill>
                <a:srgbClr val="76A5AF"/>
              </a:solidFill>
            </a:endParaRPr>
          </a:p>
          <a:p>
            <a:pPr indent="-240706" lvl="2" marL="215306" rtl="0">
              <a:lnSpc>
                <a:spcPct val="150000"/>
              </a:lnSpc>
              <a:spcBef>
                <a:spcPts val="0"/>
              </a:spcBef>
              <a:spcAft>
                <a:spcPts val="0"/>
              </a:spcAft>
              <a:buClr>
                <a:srgbClr val="76A5AF"/>
              </a:buClr>
              <a:buSzPts val="2400"/>
              <a:buFont typeface="Open Sans Light"/>
              <a:buChar char="■"/>
            </a:pPr>
            <a:r>
              <a:rPr lang="en" sz="2400" u="sng">
                <a:solidFill>
                  <a:srgbClr val="76A5AF"/>
                </a:solidFill>
                <a:hlinkClick r:id="rId3"/>
              </a:rPr>
              <a:t>https://github.com/nalinikanth/gatling_demo_base</a:t>
            </a:r>
            <a:endParaRPr sz="2400">
              <a:solidFill>
                <a:srgbClr val="76A5AF"/>
              </a:solidFill>
            </a:endParaRPr>
          </a:p>
          <a:p>
            <a:pPr indent="-240706" lvl="2" marL="215306" rtl="0">
              <a:lnSpc>
                <a:spcPct val="150000"/>
              </a:lnSpc>
              <a:spcBef>
                <a:spcPts val="0"/>
              </a:spcBef>
              <a:spcAft>
                <a:spcPts val="0"/>
              </a:spcAft>
              <a:buClr>
                <a:srgbClr val="76A5AF"/>
              </a:buClr>
              <a:buSzPts val="2400"/>
              <a:buFont typeface="Open Sans Light"/>
              <a:buChar char="■"/>
            </a:pPr>
            <a:r>
              <a:rPr lang="en" sz="2400" u="sng">
                <a:solidFill>
                  <a:srgbClr val="76A5AF"/>
                </a:solidFill>
                <a:hlinkClick r:id="rId4"/>
              </a:rPr>
              <a:t>https://github.com/nalinikanth/gattling-gradle-demo</a:t>
            </a:r>
            <a:endParaRPr sz="2400">
              <a:solidFill>
                <a:srgbClr val="76A5AF"/>
              </a:solidFill>
            </a:endParaRPr>
          </a:p>
          <a:p>
            <a:pPr indent="0" lvl="0" marL="914400" rtl="0">
              <a:lnSpc>
                <a:spcPct val="150000"/>
              </a:lnSpc>
              <a:spcBef>
                <a:spcPts val="0"/>
              </a:spcBef>
              <a:spcAft>
                <a:spcPts val="0"/>
              </a:spcAft>
              <a:buNone/>
            </a:pPr>
            <a:r>
              <a:t/>
            </a:r>
            <a:endParaRPr sz="2400">
              <a:solidFill>
                <a:srgbClr val="76A5AF"/>
              </a:solidFill>
            </a:endParaRPr>
          </a:p>
          <a:p>
            <a:pPr indent="0" lvl="0" marL="914400" rtl="0">
              <a:lnSpc>
                <a:spcPct val="100000"/>
              </a:lnSpc>
              <a:spcBef>
                <a:spcPts val="0"/>
              </a:spcBef>
              <a:spcAft>
                <a:spcPts val="0"/>
              </a:spcAft>
              <a:buNone/>
            </a:pPr>
            <a:r>
              <a:t/>
            </a:r>
            <a:endParaRPr sz="2400">
              <a:solidFill>
                <a:srgbClr val="76A5A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Shape 297"/>
          <p:cNvSpPr txBox="1"/>
          <p:nvPr>
            <p:ph type="title"/>
          </p:nvPr>
        </p:nvSpPr>
        <p:spPr>
          <a:xfrm>
            <a:off x="267891" y="602755"/>
            <a:ext cx="8608200" cy="1004700"/>
          </a:xfrm>
          <a:prstGeom prst="rect">
            <a:avLst/>
          </a:prstGeom>
          <a:noFill/>
          <a:ln>
            <a:noFill/>
          </a:ln>
        </p:spPr>
        <p:txBody>
          <a:bodyPr anchorCtr="0" anchor="ctr" bIns="0" lIns="0" spcFirstLastPara="1" rIns="0" wrap="square" tIns="0">
            <a:noAutofit/>
          </a:bodyPr>
          <a:lstStyle/>
          <a:p>
            <a:pPr indent="0" lvl="0" marL="0" marR="0" rtl="0" algn="ctr">
              <a:lnSpc>
                <a:spcPct val="70000"/>
              </a:lnSpc>
              <a:spcBef>
                <a:spcPts val="0"/>
              </a:spcBef>
              <a:spcAft>
                <a:spcPts val="0"/>
              </a:spcAft>
              <a:buNone/>
            </a:pPr>
            <a:r>
              <a:rPr b="1" i="0" lang="en" sz="6000" u="none" cap="none" strike="noStrike">
                <a:solidFill>
                  <a:schemeClr val="lt1"/>
                </a:solidFill>
                <a:latin typeface="Open Sans"/>
                <a:ea typeface="Open Sans"/>
                <a:cs typeface="Open Sans"/>
                <a:sym typeface="Open Sans"/>
              </a:rPr>
              <a:t>T</a:t>
            </a:r>
            <a:r>
              <a:rPr b="1" lang="en" sz="6000">
                <a:latin typeface="Open Sans"/>
                <a:ea typeface="Open Sans"/>
                <a:cs typeface="Open Sans"/>
                <a:sym typeface="Open Sans"/>
              </a:rPr>
              <a:t>hank</a:t>
            </a:r>
            <a:r>
              <a:rPr b="1" i="0" lang="en" sz="6000" u="none" cap="none" strike="noStrike">
                <a:solidFill>
                  <a:schemeClr val="lt1"/>
                </a:solidFill>
                <a:latin typeface="Open Sans"/>
                <a:ea typeface="Open Sans"/>
                <a:cs typeface="Open Sans"/>
                <a:sym typeface="Open Sans"/>
              </a:rPr>
              <a:t> Y</a:t>
            </a:r>
            <a:r>
              <a:rPr b="1" lang="en" sz="6000">
                <a:latin typeface="Open Sans"/>
                <a:ea typeface="Open Sans"/>
                <a:cs typeface="Open Sans"/>
                <a:sym typeface="Open Sans"/>
              </a:rPr>
              <a:t>ou</a:t>
            </a:r>
            <a:endParaRPr b="1" sz="6000">
              <a:latin typeface="Open Sans"/>
              <a:ea typeface="Open Sans"/>
              <a:cs typeface="Open Sans"/>
              <a:sym typeface="Open Sans"/>
            </a:endParaRPr>
          </a:p>
        </p:txBody>
      </p:sp>
      <p:sp>
        <p:nvSpPr>
          <p:cNvPr id="298" name="Shape 298"/>
          <p:cNvSpPr txBox="1"/>
          <p:nvPr>
            <p:ph idx="1" type="body"/>
          </p:nvPr>
        </p:nvSpPr>
        <p:spPr>
          <a:xfrm>
            <a:off x="1839516" y="1732084"/>
            <a:ext cx="5465100" cy="1276500"/>
          </a:xfrm>
          <a:prstGeom prst="rect">
            <a:avLst/>
          </a:prstGeom>
          <a:solidFill>
            <a:schemeClr val="dk2"/>
          </a:solidFill>
          <a:ln>
            <a:noFill/>
          </a:ln>
          <a:effectLst>
            <a:outerShdw rotWithShape="0" algn="tl" dir="5400000" dist="25400">
              <a:schemeClr val="lt1"/>
            </a:outerShdw>
          </a:effectLst>
        </p:spPr>
        <p:txBody>
          <a:bodyPr anchorCtr="0" anchor="t" bIns="143525" lIns="0" spcFirstLastPara="1" rIns="0" wrap="square" tIns="143525">
            <a:noAutofit/>
          </a:bodyPr>
          <a:lstStyle/>
          <a:p>
            <a:pPr indent="0" lvl="0" marL="0" marR="0" rtl="0" algn="ctr">
              <a:lnSpc>
                <a:spcPct val="120000"/>
              </a:lnSpc>
              <a:spcBef>
                <a:spcPts val="0"/>
              </a:spcBef>
              <a:spcAft>
                <a:spcPts val="0"/>
              </a:spcAft>
              <a:buClr>
                <a:schemeClr val="lt1"/>
              </a:buClr>
              <a:buSzPts val="1800"/>
              <a:buFont typeface="Open Sans Light"/>
              <a:buNone/>
            </a:pPr>
            <a:r>
              <a:rPr b="0" i="1" lang="en" sz="1800" u="none" cap="none" strike="noStrike">
                <a:solidFill>
                  <a:schemeClr val="lt1"/>
                </a:solidFill>
                <a:latin typeface="Open Sans Light"/>
                <a:ea typeface="Open Sans Light"/>
                <a:cs typeface="Open Sans Light"/>
                <a:sym typeface="Open Sans Light"/>
              </a:rPr>
              <a:t>For questions or suggestions</a:t>
            </a:r>
            <a:endParaRPr/>
          </a:p>
          <a:p>
            <a:pPr indent="0" lvl="0" marL="0" marR="0" rtl="0" algn="ctr">
              <a:lnSpc>
                <a:spcPct val="120000"/>
              </a:lnSpc>
              <a:spcBef>
                <a:spcPts val="0"/>
              </a:spcBef>
              <a:spcAft>
                <a:spcPts val="0"/>
              </a:spcAft>
              <a:buClr>
                <a:schemeClr val="lt1"/>
              </a:buClr>
              <a:buSzPts val="1800"/>
              <a:buFont typeface="Open Sans Light"/>
              <a:buNone/>
            </a:pPr>
            <a:r>
              <a:rPr lang="en"/>
              <a:t>m</a:t>
            </a:r>
            <a:r>
              <a:rPr lang="en"/>
              <a:t>ailto: xt-hyderabad@thoughtworks.com</a:t>
            </a:r>
            <a:endParaRPr/>
          </a:p>
          <a:p>
            <a:pPr indent="0" lvl="0" marL="0" marR="0" rtl="0" algn="ctr">
              <a:lnSpc>
                <a:spcPct val="120000"/>
              </a:lnSpc>
              <a:spcBef>
                <a:spcPts val="0"/>
              </a:spcBef>
              <a:spcAft>
                <a:spcPts val="0"/>
              </a:spcAft>
              <a:buClr>
                <a:schemeClr val="lt1"/>
              </a:buClr>
              <a:buSzPts val="1800"/>
              <a:buFont typeface="Open Sans Light"/>
              <a:buNone/>
            </a:pPr>
            <a:r>
              <a:rPr lang="en"/>
              <a:t> nalinim@</a:t>
            </a:r>
            <a:r>
              <a:rPr b="0" i="1" lang="en" sz="1800" cap="none" strike="noStrike">
                <a:latin typeface="Open Sans Light"/>
                <a:ea typeface="Open Sans Light"/>
                <a:cs typeface="Open Sans Light"/>
                <a:sym typeface="Open Sans Light"/>
              </a:rPr>
              <a:t>thoughtworks.com</a:t>
            </a:r>
            <a:endParaRPr b="0" i="1" sz="1800" u="none" cap="none" strike="noStrike">
              <a:solidFill>
                <a:schemeClr val="lt1"/>
              </a:solidFill>
              <a:latin typeface="Open Sans Light"/>
              <a:ea typeface="Open Sans Light"/>
              <a:cs typeface="Open Sans Light"/>
              <a:sym typeface="Open Sans Light"/>
            </a:endParaRPr>
          </a:p>
        </p:txBody>
      </p:sp>
      <p:sp>
        <p:nvSpPr>
          <p:cNvPr id="299" name="Shape 299"/>
          <p:cNvSpPr txBox="1"/>
          <p:nvPr>
            <p:ph idx="4294967295" type="body"/>
          </p:nvPr>
        </p:nvSpPr>
        <p:spPr>
          <a:xfrm>
            <a:off x="3454300" y="3649525"/>
            <a:ext cx="2134200" cy="362700"/>
          </a:xfrm>
          <a:prstGeom prst="rect">
            <a:avLst/>
          </a:prstGeom>
          <a:solidFill>
            <a:schemeClr val="dk1"/>
          </a:solidFill>
          <a:ln>
            <a:noFill/>
          </a:ln>
        </p:spPr>
        <p:txBody>
          <a:bodyPr anchorCtr="0" anchor="ctr" bIns="143525" lIns="229650" spcFirstLastPara="1" rIns="229650" wrap="square" tIns="143525">
            <a:noAutofit/>
          </a:bodyPr>
          <a:lstStyle/>
          <a:p>
            <a:pPr indent="0" lvl="0" marL="0" marR="0" rtl="0" algn="ctr">
              <a:lnSpc>
                <a:spcPct val="80000"/>
              </a:lnSpc>
              <a:spcBef>
                <a:spcPts val="0"/>
              </a:spcBef>
              <a:spcAft>
                <a:spcPts val="0"/>
              </a:spcAft>
              <a:buNone/>
            </a:pPr>
            <a:r>
              <a:rPr lang="en" sz="1800">
                <a:latin typeface="Open Sans SemiBold"/>
                <a:ea typeface="Open Sans SemiBold"/>
                <a:cs typeface="Open Sans SemiBold"/>
                <a:sym typeface="Open Sans SemiBold"/>
              </a:rPr>
              <a:t>Xtreme Testing</a:t>
            </a:r>
            <a:endParaRPr sz="1800">
              <a:latin typeface="Open Sans SemiBold"/>
              <a:ea typeface="Open Sans SemiBold"/>
              <a:cs typeface="Open Sans SemiBold"/>
              <a:sym typeface="Open Sans SemiBo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Shape 135"/>
          <p:cNvSpPr/>
          <p:nvPr/>
        </p:nvSpPr>
        <p:spPr>
          <a:xfrm>
            <a:off x="1697100" y="1994797"/>
            <a:ext cx="5749800" cy="948600"/>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lang="en" sz="3000">
                <a:solidFill>
                  <a:schemeClr val="dk1"/>
                </a:solidFill>
                <a:latin typeface="Open Sans Light"/>
                <a:ea typeface="Open Sans Light"/>
                <a:cs typeface="Open Sans Light"/>
                <a:sym typeface="Open Sans Light"/>
              </a:rPr>
              <a:t>Ground rules</a:t>
            </a:r>
            <a:endParaRPr sz="3000">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Shape 140"/>
          <p:cNvSpPr txBox="1"/>
          <p:nvPr>
            <p:ph type="title"/>
          </p:nvPr>
        </p:nvSpPr>
        <p:spPr>
          <a:xfrm>
            <a:off x="267891" y="2330655"/>
            <a:ext cx="8608200" cy="1004700"/>
          </a:xfrm>
          <a:prstGeom prst="rect">
            <a:avLst/>
          </a:prstGeom>
          <a:noFill/>
          <a:ln>
            <a:noFill/>
          </a:ln>
        </p:spPr>
        <p:txBody>
          <a:bodyPr anchorCtr="0" anchor="ctr" bIns="0" lIns="0" spcFirstLastPara="1" rIns="0" wrap="square" tIns="0">
            <a:noAutofit/>
          </a:bodyPr>
          <a:lstStyle/>
          <a:p>
            <a:pPr indent="0" lvl="0" marL="0" marR="0" rtl="0" algn="ctr">
              <a:lnSpc>
                <a:spcPct val="70000"/>
              </a:lnSpc>
              <a:spcBef>
                <a:spcPts val="0"/>
              </a:spcBef>
              <a:spcAft>
                <a:spcPts val="0"/>
              </a:spcAft>
              <a:buNone/>
            </a:pPr>
            <a:r>
              <a:rPr b="1" lang="en">
                <a:latin typeface="Open Sans"/>
                <a:ea typeface="Open Sans"/>
                <a:cs typeface="Open Sans"/>
                <a:sym typeface="Open Sans"/>
              </a:rPr>
              <a:t>Thank you Biswajit</a:t>
            </a:r>
            <a:endParaRPr b="1">
              <a:latin typeface="Open Sans"/>
              <a:ea typeface="Open Sans"/>
              <a:cs typeface="Open Sans"/>
              <a:sym typeface="Open Sans"/>
            </a:endParaRPr>
          </a:p>
        </p:txBody>
      </p:sp>
      <p:sp>
        <p:nvSpPr>
          <p:cNvPr id="141" name="Shape 141"/>
          <p:cNvSpPr txBox="1"/>
          <p:nvPr/>
        </p:nvSpPr>
        <p:spPr>
          <a:xfrm>
            <a:off x="2747750" y="2776875"/>
            <a:ext cx="6874200" cy="2249100"/>
          </a:xfrm>
          <a:prstGeom prst="rect">
            <a:avLst/>
          </a:prstGeom>
          <a:noFill/>
          <a:ln>
            <a:noFill/>
          </a:ln>
        </p:spPr>
        <p:txBody>
          <a:bodyPr anchorCtr="0" anchor="ctr" bIns="91425" lIns="91425" spcFirstLastPara="1" rIns="91425" wrap="square" tIns="91425">
            <a:noAutofit/>
          </a:bodyPr>
          <a:lstStyle/>
          <a:p>
            <a:pPr indent="0" lvl="0" marL="0">
              <a:spcBef>
                <a:spcPts val="0"/>
              </a:spcBef>
              <a:spcAft>
                <a:spcPts val="0"/>
              </a:spcAft>
              <a:buNone/>
            </a:pPr>
            <a:r>
              <a:rPr lang="en" u="sng">
                <a:solidFill>
                  <a:schemeClr val="hlink"/>
                </a:solidFill>
                <a:hlinkClick r:id="rId3"/>
              </a:rPr>
              <a:t>https://github.com/biswajit-713</a:t>
            </a:r>
            <a:endParaRPr/>
          </a:p>
          <a:p>
            <a:pPr indent="0" lvl="0" marL="0" rtl="0">
              <a:spcBef>
                <a:spcPts val="0"/>
              </a:spcBef>
              <a:spcAft>
                <a:spcPts val="0"/>
              </a:spcAft>
              <a:buNone/>
            </a:pPr>
            <a:r>
              <a:rPr lang="en"/>
              <a:t>Biswajit Pattanayak &lt;biswajip@thoughtworks.com&gt;</a:t>
            </a:r>
            <a:endParaRPr/>
          </a:p>
        </p:txBody>
      </p:sp>
      <p:pic>
        <p:nvPicPr>
          <p:cNvPr id="142" name="Shape 142"/>
          <p:cNvPicPr preferRelativeResize="0"/>
          <p:nvPr/>
        </p:nvPicPr>
        <p:blipFill>
          <a:blip r:embed="rId4">
            <a:alphaModFix/>
          </a:blip>
          <a:stretch>
            <a:fillRect/>
          </a:stretch>
        </p:blipFill>
        <p:spPr>
          <a:xfrm>
            <a:off x="2236850" y="103550"/>
            <a:ext cx="4670291" cy="202585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Shape 147"/>
          <p:cNvSpPr txBox="1"/>
          <p:nvPr>
            <p:ph type="title"/>
          </p:nvPr>
        </p:nvSpPr>
        <p:spPr>
          <a:xfrm>
            <a:off x="267891" y="160735"/>
            <a:ext cx="8608200" cy="381900"/>
          </a:xfrm>
          <a:prstGeom prst="rect">
            <a:avLst/>
          </a:prstGeom>
          <a:noFill/>
          <a:ln>
            <a:noFill/>
          </a:ln>
        </p:spPr>
        <p:txBody>
          <a:bodyPr anchorCtr="0" anchor="ctr" bIns="0" lIns="0" spcFirstLastPara="1" rIns="0" wrap="square" tIns="0">
            <a:noAutofit/>
          </a:bodyPr>
          <a:lstStyle/>
          <a:p>
            <a:pPr indent="0" lvl="0" marL="0" marR="0" rtl="0" algn="l">
              <a:lnSpc>
                <a:spcPct val="70000"/>
              </a:lnSpc>
              <a:spcBef>
                <a:spcPts val="0"/>
              </a:spcBef>
              <a:spcAft>
                <a:spcPts val="0"/>
              </a:spcAft>
              <a:buNone/>
            </a:pPr>
            <a:r>
              <a:rPr b="1" lang="en">
                <a:latin typeface="Open Sans"/>
                <a:ea typeface="Open Sans"/>
                <a:cs typeface="Open Sans"/>
                <a:sym typeface="Open Sans"/>
              </a:rPr>
              <a:t>Agenda</a:t>
            </a:r>
            <a:endParaRPr b="1">
              <a:latin typeface="Open Sans"/>
              <a:ea typeface="Open Sans"/>
              <a:cs typeface="Open Sans"/>
              <a:sym typeface="Open Sans"/>
            </a:endParaRPr>
          </a:p>
        </p:txBody>
      </p:sp>
      <p:sp>
        <p:nvSpPr>
          <p:cNvPr id="148" name="Shape 148"/>
          <p:cNvSpPr txBox="1"/>
          <p:nvPr>
            <p:ph idx="1" type="body"/>
          </p:nvPr>
        </p:nvSpPr>
        <p:spPr>
          <a:xfrm>
            <a:off x="267891" y="160720"/>
            <a:ext cx="8608200" cy="4025100"/>
          </a:xfrm>
          <a:prstGeom prst="rect">
            <a:avLst/>
          </a:prstGeom>
          <a:noFill/>
          <a:ln>
            <a:noFill/>
          </a:ln>
        </p:spPr>
        <p:txBody>
          <a:bodyPr anchorCtr="0" anchor="t" bIns="0" lIns="0" spcFirstLastPara="1" rIns="0" wrap="square" tIns="0">
            <a:noAutofit/>
          </a:bodyPr>
          <a:lstStyle/>
          <a:p>
            <a:pPr indent="0" lvl="0" marL="0" marR="0" rtl="0" algn="l">
              <a:lnSpc>
                <a:spcPct val="120000"/>
              </a:lnSpc>
              <a:spcBef>
                <a:spcPts val="0"/>
              </a:spcBef>
              <a:spcAft>
                <a:spcPts val="0"/>
              </a:spcAft>
              <a:buNone/>
            </a:pPr>
            <a:r>
              <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What and Why of performance Testing</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Performance testing types.</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Performance metrics</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What to monitor</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Performance test approach</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Performance goals</a:t>
            </a:r>
            <a:endParaRPr/>
          </a:p>
          <a:p>
            <a:pPr indent="-215306" lvl="2" marL="215306" marR="0" rtl="0" algn="l">
              <a:lnSpc>
                <a:spcPct val="120000"/>
              </a:lnSpc>
              <a:spcBef>
                <a:spcPts val="753"/>
              </a:spcBef>
              <a:spcAft>
                <a:spcPts val="0"/>
              </a:spcAft>
              <a:buClr>
                <a:schemeClr val="dk2"/>
              </a:buClr>
              <a:buSzPts val="2000"/>
              <a:buFont typeface="Merriweather Sans"/>
              <a:buChar char="■"/>
            </a:pPr>
            <a:r>
              <a:rPr lang="en"/>
              <a:t>Workload modeling</a:t>
            </a:r>
            <a:endParaRPr/>
          </a:p>
          <a:p>
            <a:pPr indent="-88306" lvl="2" marL="215306" marR="0" rtl="0" algn="l">
              <a:lnSpc>
                <a:spcPct val="120000"/>
              </a:lnSpc>
              <a:spcBef>
                <a:spcPts val="753"/>
              </a:spcBef>
              <a:spcAft>
                <a:spcPts val="0"/>
              </a:spcAft>
              <a:buClr>
                <a:schemeClr val="dk2"/>
              </a:buClr>
              <a:buSzPts val="2000"/>
              <a:buFont typeface="Merriweather Sans"/>
              <a:buNone/>
            </a:pPr>
            <a:r>
              <a:t/>
            </a:r>
            <a:endParaRPr b="0" i="0" sz="2000" u="none" cap="none" strike="noStrike">
              <a:solidFill>
                <a:schemeClr val="dk1"/>
              </a:solidFill>
              <a:latin typeface="Open Sans Light"/>
              <a:ea typeface="Open Sans Light"/>
              <a:cs typeface="Open Sans Light"/>
              <a:sym typeface="Open Sans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Shape 153"/>
          <p:cNvSpPr/>
          <p:nvPr/>
        </p:nvSpPr>
        <p:spPr>
          <a:xfrm>
            <a:off x="1697100" y="1994797"/>
            <a:ext cx="5749800" cy="948600"/>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lang="en" sz="3000">
                <a:solidFill>
                  <a:schemeClr val="dk1"/>
                </a:solidFill>
                <a:latin typeface="Open Sans Light"/>
                <a:ea typeface="Open Sans Light"/>
                <a:cs typeface="Open Sans Light"/>
                <a:sym typeface="Open Sans Light"/>
              </a:rPr>
              <a:t>What is Performance Testing?</a:t>
            </a:r>
            <a:endParaRPr sz="3000">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Shape 158"/>
          <p:cNvSpPr txBox="1"/>
          <p:nvPr>
            <p:ph type="title"/>
          </p:nvPr>
        </p:nvSpPr>
        <p:spPr>
          <a:xfrm>
            <a:off x="267891" y="160735"/>
            <a:ext cx="8608200" cy="381900"/>
          </a:xfrm>
          <a:prstGeom prst="rect">
            <a:avLst/>
          </a:prstGeom>
          <a:noFill/>
          <a:ln>
            <a:noFill/>
          </a:ln>
        </p:spPr>
        <p:txBody>
          <a:bodyPr anchorCtr="0" anchor="ctr" bIns="0" lIns="0" spcFirstLastPara="1" rIns="0" wrap="square" tIns="0">
            <a:noAutofit/>
          </a:bodyPr>
          <a:lstStyle/>
          <a:p>
            <a:pPr indent="0" lvl="0" marL="0" marR="0" rtl="0" algn="l">
              <a:lnSpc>
                <a:spcPct val="70000"/>
              </a:lnSpc>
              <a:spcBef>
                <a:spcPts val="0"/>
              </a:spcBef>
              <a:spcAft>
                <a:spcPts val="0"/>
              </a:spcAft>
              <a:buNone/>
            </a:pPr>
            <a:r>
              <a:rPr b="1" lang="en" sz="2400">
                <a:latin typeface="Open Sans"/>
                <a:ea typeface="Open Sans"/>
                <a:cs typeface="Open Sans"/>
                <a:sym typeface="Open Sans"/>
              </a:rPr>
              <a:t>Performance Testing</a:t>
            </a:r>
            <a:endParaRPr b="1" sz="2400">
              <a:latin typeface="Open Sans"/>
              <a:ea typeface="Open Sans"/>
              <a:cs typeface="Open Sans"/>
              <a:sym typeface="Open Sans"/>
            </a:endParaRPr>
          </a:p>
        </p:txBody>
      </p:sp>
      <p:sp>
        <p:nvSpPr>
          <p:cNvPr id="159" name="Shape 159"/>
          <p:cNvSpPr txBox="1"/>
          <p:nvPr>
            <p:ph idx="1" type="body"/>
          </p:nvPr>
        </p:nvSpPr>
        <p:spPr>
          <a:xfrm>
            <a:off x="267891" y="750095"/>
            <a:ext cx="8608200" cy="4025100"/>
          </a:xfrm>
          <a:prstGeom prst="rect">
            <a:avLst/>
          </a:prstGeom>
          <a:noFill/>
          <a:ln>
            <a:noFill/>
          </a:ln>
        </p:spPr>
        <p:txBody>
          <a:bodyPr anchorCtr="0" anchor="t" bIns="0" lIns="0" spcFirstLastPara="1" rIns="0" wrap="square" tIns="0">
            <a:noAutofit/>
          </a:bodyPr>
          <a:lstStyle/>
          <a:p>
            <a:pPr indent="0" lvl="0" marL="0" marR="0" rtl="0" algn="just">
              <a:lnSpc>
                <a:spcPct val="120000"/>
              </a:lnSpc>
              <a:spcBef>
                <a:spcPts val="0"/>
              </a:spcBef>
              <a:spcAft>
                <a:spcPts val="0"/>
              </a:spcAft>
              <a:buNone/>
            </a:pPr>
            <a:r>
              <a:rPr lang="en"/>
              <a:t>In </a:t>
            </a:r>
            <a:r>
              <a:rPr lang="en" sz="2400" u="sng">
                <a:solidFill>
                  <a:srgbClr val="0097A7"/>
                </a:solidFill>
                <a:highlight>
                  <a:schemeClr val="lt1"/>
                </a:highlight>
                <a:hlinkClick r:id="rId3"/>
              </a:rPr>
              <a:t>software engineering</a:t>
            </a:r>
            <a:r>
              <a:rPr lang="en" sz="2400">
                <a:solidFill>
                  <a:srgbClr val="222222"/>
                </a:solidFill>
                <a:highlight>
                  <a:schemeClr val="lt1"/>
                </a:highlight>
              </a:rPr>
              <a:t>, performance testing is in general, a </a:t>
            </a:r>
            <a:r>
              <a:rPr lang="en" sz="2400" u="sng">
                <a:solidFill>
                  <a:srgbClr val="0097A7"/>
                </a:solidFill>
                <a:highlight>
                  <a:schemeClr val="lt1"/>
                </a:highlight>
                <a:hlinkClick r:id="rId4"/>
              </a:rPr>
              <a:t>testing</a:t>
            </a:r>
            <a:r>
              <a:rPr lang="en" sz="2400">
                <a:solidFill>
                  <a:srgbClr val="222222"/>
                </a:solidFill>
                <a:highlight>
                  <a:schemeClr val="lt1"/>
                </a:highlight>
              </a:rPr>
              <a:t> practice performed to determine how a system performs in terms of responsiveness and stability under a particular workload. It can also serve to investigate, measure, validate or verify other quality attributes of the system, such as </a:t>
            </a:r>
            <a:r>
              <a:rPr lang="en" sz="2400" u="sng">
                <a:solidFill>
                  <a:srgbClr val="0097A7"/>
                </a:solidFill>
                <a:highlight>
                  <a:schemeClr val="lt1"/>
                </a:highlight>
                <a:hlinkClick r:id="rId5"/>
              </a:rPr>
              <a:t>scalability</a:t>
            </a:r>
            <a:r>
              <a:rPr lang="en" sz="2400">
                <a:solidFill>
                  <a:srgbClr val="222222"/>
                </a:solidFill>
                <a:highlight>
                  <a:schemeClr val="lt1"/>
                </a:highlight>
              </a:rPr>
              <a:t>, </a:t>
            </a:r>
            <a:r>
              <a:rPr lang="en" sz="2400" u="sng">
                <a:solidFill>
                  <a:srgbClr val="0097A7"/>
                </a:solidFill>
                <a:highlight>
                  <a:schemeClr val="lt1"/>
                </a:highlight>
                <a:hlinkClick r:id="rId6"/>
              </a:rPr>
              <a:t>reliability</a:t>
            </a:r>
            <a:r>
              <a:rPr lang="en" sz="2400">
                <a:solidFill>
                  <a:srgbClr val="222222"/>
                </a:solidFill>
                <a:highlight>
                  <a:schemeClr val="lt1"/>
                </a:highlight>
              </a:rPr>
              <a:t> and resource usage.</a:t>
            </a:r>
            <a:endParaRPr sz="2400"/>
          </a:p>
          <a:p>
            <a:pPr indent="0" lvl="0" marL="0" marR="0" rtl="0" algn="just">
              <a:lnSpc>
                <a:spcPct val="120000"/>
              </a:lnSpc>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Shape 164"/>
          <p:cNvSpPr/>
          <p:nvPr/>
        </p:nvSpPr>
        <p:spPr>
          <a:xfrm>
            <a:off x="1697100" y="2097450"/>
            <a:ext cx="5749800" cy="948600"/>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lang="en" sz="3000">
                <a:solidFill>
                  <a:schemeClr val="dk1"/>
                </a:solidFill>
                <a:latin typeface="Open Sans Light"/>
                <a:ea typeface="Open Sans Light"/>
                <a:cs typeface="Open Sans Light"/>
                <a:sym typeface="Open Sans Light"/>
              </a:rPr>
              <a:t>Before we move on..</a:t>
            </a:r>
            <a:endParaRPr sz="3000">
              <a:solidFill>
                <a:schemeClr val="dk1"/>
              </a:solidFill>
              <a:latin typeface="Open Sans Light"/>
              <a:ea typeface="Open Sans Light"/>
              <a:cs typeface="Open Sans Light"/>
              <a:sym typeface="Open Sans Light"/>
            </a:endParaRPr>
          </a:p>
          <a:p>
            <a:pPr indent="0" lvl="0" marL="0" marR="0" rtl="0" algn="ctr">
              <a:lnSpc>
                <a:spcPct val="90000"/>
              </a:lnSpc>
              <a:spcBef>
                <a:spcPts val="0"/>
              </a:spcBef>
              <a:spcAft>
                <a:spcPts val="0"/>
              </a:spcAft>
              <a:buNone/>
            </a:pPr>
            <a:r>
              <a:rPr lang="en" sz="3000">
                <a:solidFill>
                  <a:schemeClr val="dk1"/>
                </a:solidFill>
                <a:latin typeface="Open Sans Light"/>
                <a:ea typeface="Open Sans Light"/>
                <a:cs typeface="Open Sans Light"/>
                <a:sym typeface="Open Sans Light"/>
              </a:rPr>
              <a:t>Why Performance Testing?</a:t>
            </a:r>
            <a:endParaRPr sz="3000">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pic>
        <p:nvPicPr>
          <p:cNvPr id="169" name="Shape 169"/>
          <p:cNvPicPr preferRelativeResize="0"/>
          <p:nvPr/>
        </p:nvPicPr>
        <p:blipFill rotWithShape="1">
          <a:blip r:embed="rId3">
            <a:alphaModFix/>
          </a:blip>
          <a:srcRect b="0" l="0" r="0" t="0"/>
          <a:stretch/>
        </p:blipFill>
        <p:spPr>
          <a:xfrm>
            <a:off x="419100" y="85725"/>
            <a:ext cx="8305800" cy="49720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w-ppt-template">
  <a:themeElements>
    <a:clrScheme name="ThoughtWorks 1">
      <a:dk1>
        <a:srgbClr val="000000"/>
      </a:dk1>
      <a:lt1>
        <a:srgbClr val="FFFFFF"/>
      </a:lt1>
      <a:dk2>
        <a:srgbClr val="808184"/>
      </a:dk2>
      <a:lt2>
        <a:srgbClr val="EEEEEE"/>
      </a:lt2>
      <a:accent1>
        <a:srgbClr val="00BCCD"/>
      </a:accent1>
      <a:accent2>
        <a:srgbClr val="A17861"/>
      </a:accent2>
      <a:accent3>
        <a:srgbClr val="F58A33"/>
      </a:accent3>
      <a:accent4>
        <a:srgbClr val="00AA5B"/>
      </a:accent4>
      <a:accent5>
        <a:srgbClr val="B51B58"/>
      </a:accent5>
      <a:accent6>
        <a:srgbClr val="EE5BA0"/>
      </a:accent6>
      <a:hlink>
        <a:srgbClr val="0078BF"/>
      </a:hlink>
      <a:folHlink>
        <a:srgbClr val="70226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tw-ppt-template">
  <a:themeElements>
    <a:clrScheme name="ThoughtWorks 1">
      <a:dk1>
        <a:srgbClr val="000000"/>
      </a:dk1>
      <a:lt1>
        <a:srgbClr val="FFFFFF"/>
      </a:lt1>
      <a:dk2>
        <a:srgbClr val="808184"/>
      </a:dk2>
      <a:lt2>
        <a:srgbClr val="EEEEEE"/>
      </a:lt2>
      <a:accent1>
        <a:srgbClr val="00BCCD"/>
      </a:accent1>
      <a:accent2>
        <a:srgbClr val="A17861"/>
      </a:accent2>
      <a:accent3>
        <a:srgbClr val="F58A33"/>
      </a:accent3>
      <a:accent4>
        <a:srgbClr val="00AA5B"/>
      </a:accent4>
      <a:accent5>
        <a:srgbClr val="B51B58"/>
      </a:accent5>
      <a:accent6>
        <a:srgbClr val="EE5BA0"/>
      </a:accent6>
      <a:hlink>
        <a:srgbClr val="0078BF"/>
      </a:hlink>
      <a:folHlink>
        <a:srgbClr val="70226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Override1.xml><?xml version="1.0" encoding="utf-8"?>
<a:themeOverride xmlns:a="http://schemas.openxmlformats.org/drawingml/2006/main" xmlns:r="http://schemas.openxmlformats.org/officeDocument/2006/relationships">
  <a:clrScheme name="ThoughtWorks 1">
    <a:dk1>
      <a:srgbClr val="000000"/>
    </a:dk1>
    <a:lt1>
      <a:srgbClr val="FFFFFF"/>
    </a:lt1>
    <a:dk2>
      <a:srgbClr val="808184"/>
    </a:dk2>
    <a:lt2>
      <a:srgbClr val="EEEEEE"/>
    </a:lt2>
    <a:accent1>
      <a:srgbClr val="00BCCD"/>
    </a:accent1>
    <a:accent2>
      <a:srgbClr val="A17861"/>
    </a:accent2>
    <a:accent3>
      <a:srgbClr val="F58A33"/>
    </a:accent3>
    <a:accent4>
      <a:srgbClr val="00AA5B"/>
    </a:accent4>
    <a:accent5>
      <a:srgbClr val="B51B58"/>
    </a:accent5>
    <a:accent6>
      <a:srgbClr val="EE5BA0"/>
    </a:accent6>
    <a:hlink>
      <a:srgbClr val="0078BF"/>
    </a:hlink>
    <a:folHlink>
      <a:srgbClr val="702269"/>
    </a:folHlink>
  </a:clrScheme>
</a:themeOverride>
</file>